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  <p:sldMasterId id="2147483675" r:id="rId5"/>
  </p:sldMasterIdLst>
  <p:handoutMasterIdLst>
    <p:handoutMasterId r:id="rId16"/>
  </p:handoutMasterIdLst>
  <p:sldIdLst>
    <p:sldId id="256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61" r:id="rId15"/>
  </p:sldIdLst>
  <p:sldSz cx="20104100" cy="11315700"/>
  <p:notesSz cx="20104100" cy="113157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489"/>
    <p:restoredTop sz="94702"/>
  </p:normalViewPr>
  <p:slideViewPr>
    <p:cSldViewPr>
      <p:cViewPr varScale="1">
        <p:scale>
          <a:sx n="67" d="100"/>
          <a:sy n="67" d="100"/>
        </p:scale>
        <p:origin x="642" y="72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78" d="100"/>
          <a:sy n="78" d="100"/>
        </p:scale>
        <p:origin x="1480" y="19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10" Type="http://schemas.openxmlformats.org/officeDocument/2006/relationships/slide" Target="slides/slide5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xmlns="" id="{33BD727D-5B0E-7BF0-5109-43355BE7909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xmlns="" id="{76407940-3141-77E2-34CB-706992D91260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11387138" y="0"/>
            <a:ext cx="8712200" cy="5667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BFF3FAE-20EC-3D46-97D7-AFF919F83B73}" type="datetimeFigureOut">
              <a:rPr lang="en-US" smtClean="0"/>
              <a:t>8/24/2026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xmlns="" id="{67C09D47-0C72-09EE-EAE9-FBE7843B2794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1074896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xmlns="" id="{C6A65007-1986-6341-4C8C-00632342A01A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11387138" y="10748963"/>
            <a:ext cx="8712200" cy="56673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B60325C-D297-694F-9BFC-C51DA7B915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071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xmlns="" id="{8683EC23-2CE1-059B-7A73-3598E6E2584E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72"/>
            <a:ext cx="20110454" cy="1131212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9450" y="2632493"/>
            <a:ext cx="16306800" cy="1196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79450" y="4438650"/>
            <a:ext cx="16409035" cy="47270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654648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xmlns="" id="{33354CF8-7BEF-624C-55EC-98A5A324EB8D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72"/>
            <a:ext cx="20110454" cy="11312128"/>
          </a:xfrm>
          <a:prstGeom prst="rect">
            <a:avLst/>
          </a:prstGeom>
        </p:spPr>
      </p:pic>
      <p:sp>
        <p:nvSpPr>
          <p:cNvPr id="9" name="Holder 2">
            <a:extLst>
              <a:ext uri="{FF2B5EF4-FFF2-40B4-BE49-F238E27FC236}">
                <a16:creationId xmlns:a16="http://schemas.microsoft.com/office/drawing/2014/main" xmlns="" id="{3BE32946-7E32-07E4-32A3-631C2631B69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50" y="2632493"/>
            <a:ext cx="16306800" cy="1196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0" name="Text Placeholder 10">
            <a:extLst>
              <a:ext uri="{FF2B5EF4-FFF2-40B4-BE49-F238E27FC236}">
                <a16:creationId xmlns:a16="http://schemas.microsoft.com/office/drawing/2014/main" xmlns="" id="{D110DF58-A7EC-CE9A-1BE8-1A0A18EE7FA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09050" y="4438650"/>
            <a:ext cx="8178800" cy="556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xmlns="" id="{82945945-0E3F-EDA6-070E-5D89C73AE20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9450" y="4438650"/>
            <a:ext cx="7848600" cy="556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64283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xmlns="" id="{FEEDB480-C671-8EFE-827C-DB4C21AEFBB0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79"/>
            <a:ext cx="20110454" cy="1131212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9450" y="2632493"/>
            <a:ext cx="16306800" cy="1196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79450" y="4438650"/>
            <a:ext cx="16409035" cy="47270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39893555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xmlns="" id="{96BAF861-C953-327E-3909-E449F5A8507F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17179"/>
            <a:ext cx="20110454" cy="11312128"/>
          </a:xfrm>
          <a:prstGeom prst="rect">
            <a:avLst/>
          </a:prstGeom>
        </p:spPr>
      </p:pic>
      <p:sp>
        <p:nvSpPr>
          <p:cNvPr id="3" name="Holder 2">
            <a:extLst>
              <a:ext uri="{FF2B5EF4-FFF2-40B4-BE49-F238E27FC236}">
                <a16:creationId xmlns:a16="http://schemas.microsoft.com/office/drawing/2014/main" xmlns="" id="{F0F5BEF8-D5D3-FFF9-D085-3BDF7924B3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50" y="2632493"/>
            <a:ext cx="16306800" cy="1196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4" name="Text Placeholder 10">
            <a:extLst>
              <a:ext uri="{FF2B5EF4-FFF2-40B4-BE49-F238E27FC236}">
                <a16:creationId xmlns:a16="http://schemas.microsoft.com/office/drawing/2014/main" xmlns="" id="{298DEDE3-2336-8BC9-35E5-194AB78EEE6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09050" y="4438650"/>
            <a:ext cx="8178800" cy="556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xmlns="" id="{E63DCFE5-270D-12A4-A211-95C9BAEB07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9450" y="4438650"/>
            <a:ext cx="7848600" cy="556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xmlns="" id="{2E6FB438-5536-047F-7795-CD3055FF33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146"/>
            <a:ext cx="20104100" cy="11308554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9450" y="2632493"/>
            <a:ext cx="16306800" cy="1196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679450" y="4438650"/>
            <a:ext cx="16409035" cy="47270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127148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xmlns="" id="{81695013-B80F-9683-E98F-411592A9C17C}"/>
              </a:ext>
            </a:extLst>
          </p:cNvPr>
          <p:cNvPicPr/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72"/>
            <a:ext cx="20110454" cy="11312128"/>
          </a:xfrm>
          <a:prstGeom prst="rect">
            <a:avLst/>
          </a:prstGeom>
        </p:spPr>
      </p:pic>
      <p:sp>
        <p:nvSpPr>
          <p:cNvPr id="5" name="Holder 2">
            <a:extLst>
              <a:ext uri="{FF2B5EF4-FFF2-40B4-BE49-F238E27FC236}">
                <a16:creationId xmlns:a16="http://schemas.microsoft.com/office/drawing/2014/main" xmlns="" id="{CD7A6244-B802-A739-3F0D-88188FD6D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50" y="2632493"/>
            <a:ext cx="16306800" cy="1196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Holder 3">
            <a:extLst>
              <a:ext uri="{FF2B5EF4-FFF2-40B4-BE49-F238E27FC236}">
                <a16:creationId xmlns:a16="http://schemas.microsoft.com/office/drawing/2014/main" xmlns="" id="{84BEF56F-6C6A-26CD-BFD9-AC130F4809EA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79450" y="4438650"/>
            <a:ext cx="16409035" cy="47270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A white background with black text&#10;&#10;AI-generated content may be incorrect.">
            <a:extLst>
              <a:ext uri="{FF2B5EF4-FFF2-40B4-BE49-F238E27FC236}">
                <a16:creationId xmlns:a16="http://schemas.microsoft.com/office/drawing/2014/main" xmlns="" id="{4C2B2B17-BC44-9D3A-ACF3-FACEF467F9F5}"/>
              </a:ext>
            </a:extLst>
          </p:cNvPr>
          <p:cNvPicPr>
            <a:picLocks noGrp="1" noRot="1" noMove="1" noResize="1" noEditPoints="1" noAdjustHandles="1" noChangeArrowheads="1" noChangeShapeType="1" noCrop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72"/>
            <a:ext cx="20110454" cy="11312128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679450" y="2632493"/>
            <a:ext cx="16306800" cy="1196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xmlns="" id="{36A9AFAA-D5BB-8E9B-8A00-294F07E017F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909050" y="4438650"/>
            <a:ext cx="8178800" cy="556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xmlns="" id="{484DF248-9318-5E60-CD91-5B3DB511057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79450" y="4438650"/>
            <a:ext cx="7848600" cy="5562600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57643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A yellow and green pattern&#10;&#10;AI-generated content may be incorrect.">
            <a:extLst>
              <a:ext uri="{FF2B5EF4-FFF2-40B4-BE49-F238E27FC236}">
                <a16:creationId xmlns:a16="http://schemas.microsoft.com/office/drawing/2014/main" xmlns="" id="{2F85CAD0-3E45-CB42-333B-87E02ADA035F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-28576"/>
            <a:ext cx="20167604" cy="11344275"/>
          </a:xfrm>
          <a:prstGeom prst="rect">
            <a:avLst/>
          </a:prstGeom>
        </p:spPr>
      </p:pic>
      <p:sp>
        <p:nvSpPr>
          <p:cNvPr id="5" name="Holder 2">
            <a:extLst>
              <a:ext uri="{FF2B5EF4-FFF2-40B4-BE49-F238E27FC236}">
                <a16:creationId xmlns:a16="http://schemas.microsoft.com/office/drawing/2014/main" xmlns="" id="{CD7A6244-B802-A739-3F0D-88188FD6D71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50" y="2632493"/>
            <a:ext cx="16306800" cy="119655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6" name="Holder 3">
            <a:extLst>
              <a:ext uri="{FF2B5EF4-FFF2-40B4-BE49-F238E27FC236}">
                <a16:creationId xmlns:a16="http://schemas.microsoft.com/office/drawing/2014/main" xmlns="" id="{84BEF56F-6C6A-26CD-BFD9-AC130F4809EA}"/>
              </a:ext>
            </a:extLst>
          </p:cNvPr>
          <p:cNvSpPr>
            <a:spLocks noGrp="1"/>
          </p:cNvSpPr>
          <p:nvPr>
            <p:ph type="subTitle" idx="4"/>
          </p:nvPr>
        </p:nvSpPr>
        <p:spPr>
          <a:xfrm>
            <a:off x="679450" y="4438650"/>
            <a:ext cx="16409035" cy="4727067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3996142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755650" y="2533650"/>
            <a:ext cx="16306800" cy="53860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xmlns="" id="{62C1BC00-D225-9B1E-CE82-99E644E4E1A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55651" y="3371850"/>
            <a:ext cx="16306799" cy="68199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69" r:id="rId2"/>
    <p:sldLayoutId id="2147483674" r:id="rId3"/>
    <p:sldLayoutId id="2147483665" r:id="rId4"/>
    <p:sldLayoutId id="2147483671" r:id="rId5"/>
    <p:sldLayoutId id="2147483661" r:id="rId6"/>
    <p:sldLayoutId id="2147483672" r:id="rId7"/>
    <p:sldLayoutId id="2147483687" r:id="rId8"/>
  </p:sldLayoutIdLst>
  <p:txStyles>
    <p:titleStyle>
      <a:lvl1pPr>
        <a:defRPr sz="3500" b="1" i="0" baseline="0">
          <a:latin typeface="Montserrat SemiBold" pitchFamily="2" charset="77"/>
          <a:ea typeface="+mj-ea"/>
          <a:cs typeface="+mj-cs"/>
        </a:defRPr>
      </a:lvl1pPr>
    </p:titleStyle>
    <p:bodyStyle>
      <a:lvl1pPr marL="0">
        <a:defRPr b="1" i="0">
          <a:latin typeface="Montserrat SemiBold" pitchFamily="2" charset="77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 descr="A poster for a convention&#10;&#10;AI-generated content may be incorrect.">
            <a:extLst>
              <a:ext uri="{FF2B5EF4-FFF2-40B4-BE49-F238E27FC236}">
                <a16:creationId xmlns:a16="http://schemas.microsoft.com/office/drawing/2014/main" xmlns="" id="{76FB0CA0-3E54-3940-8FA8-3159F6CEC2C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8164"/>
            <a:ext cx="20102291" cy="113075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511336"/>
      </p:ext>
    </p:extLst>
  </p:cSld>
  <p:clrMap bg1="lt1" tx1="dk1" bg2="lt2" tx2="dk2" accent1="accent1" accent2="accent2" accent3="accent3" accent4="accent4" accent5="accent5" accent6="accent6" hlink="hlink" folHlink="folHlink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png"/><Relationship Id="rId13" Type="http://schemas.openxmlformats.org/officeDocument/2006/relationships/image" Target="../media/image19.png"/><Relationship Id="rId3" Type="http://schemas.openxmlformats.org/officeDocument/2006/relationships/image" Target="../media/image9.png"/><Relationship Id="rId7" Type="http://schemas.openxmlformats.org/officeDocument/2006/relationships/image" Target="../media/image13.png"/><Relationship Id="rId12" Type="http://schemas.openxmlformats.org/officeDocument/2006/relationships/image" Target="../media/image18.png"/><Relationship Id="rId17" Type="http://schemas.openxmlformats.org/officeDocument/2006/relationships/image" Target="../media/image23.png"/><Relationship Id="rId2" Type="http://schemas.openxmlformats.org/officeDocument/2006/relationships/image" Target="../media/image8.png"/><Relationship Id="rId16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png"/><Relationship Id="rId11" Type="http://schemas.openxmlformats.org/officeDocument/2006/relationships/image" Target="../media/image17.png"/><Relationship Id="rId5" Type="http://schemas.openxmlformats.org/officeDocument/2006/relationships/image" Target="../media/image11.png"/><Relationship Id="rId15" Type="http://schemas.openxmlformats.org/officeDocument/2006/relationships/image" Target="../media/image21.png"/><Relationship Id="rId10" Type="http://schemas.openxmlformats.org/officeDocument/2006/relationships/image" Target="../media/image16.png"/><Relationship Id="rId4" Type="http://schemas.openxmlformats.org/officeDocument/2006/relationships/image" Target="../media/image10.png"/><Relationship Id="rId9" Type="http://schemas.openxmlformats.org/officeDocument/2006/relationships/image" Target="../media/image15.png"/><Relationship Id="rId14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0" name="Picture 1529" descr="A yellow and red poster with text and images&#10;&#10;AI-generated content may be incorrect.">
            <a:extLst>
              <a:ext uri="{FF2B5EF4-FFF2-40B4-BE49-F238E27FC236}">
                <a16:creationId xmlns:a16="http://schemas.microsoft.com/office/drawing/2014/main" xmlns="" id="{D27516E6-07BD-25A3-D010-F1185336D3FC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3572"/>
            <a:ext cx="20104100" cy="11308554"/>
          </a:xfrm>
          <a:prstGeom prst="rect">
            <a:avLst/>
          </a:prstGeom>
        </p:spPr>
      </p:pic>
      <p:sp>
        <p:nvSpPr>
          <p:cNvPr id="1531" name="TextBox 1530">
            <a:extLst>
              <a:ext uri="{FF2B5EF4-FFF2-40B4-BE49-F238E27FC236}">
                <a16:creationId xmlns:a16="http://schemas.microsoft.com/office/drawing/2014/main" xmlns="" id="{86F19EE2-9E25-6CFE-D79E-E391B241CB7A}"/>
              </a:ext>
            </a:extLst>
          </p:cNvPr>
          <p:cNvSpPr txBox="1"/>
          <p:nvPr/>
        </p:nvSpPr>
        <p:spPr>
          <a:xfrm>
            <a:off x="10433050" y="7181850"/>
            <a:ext cx="861060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6000" b="1" dirty="0">
                <a:latin typeface="Mont Heavy" pitchFamily="2" charset="0"/>
              </a:rPr>
              <a:t>SLIDE TITLE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D0FB6944-9903-152D-F937-92F89AFE4161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79AC1B78-16BC-DEC0-37BF-23C30679CBAE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34699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5ECF312D-C5FA-7D41-C919-CDD57B123DE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6996CC1-D1B8-4D5D-A2F2-B1EE4B64278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FC684DB1-8041-07E4-C65B-6B4782A85DB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76421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5BA255E-7F0F-F0B5-A3E2-FCC8624D0FF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AD47B3AC-C33C-90E7-7EEA-649DE043447E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674142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6B8AC7CB-D444-CFFE-E633-09EC2E9725B0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76E34B47-5E9F-034A-6424-760C77AE9E6F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E06399C0-6DAC-364A-5361-5FD79D3ACC9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10226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20522F13-7AAB-AD18-7C05-15856196550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6B34259C-906E-6E63-D0B4-0A7FD2989802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27324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B423678A-FB64-0C76-C34D-C7DDAB38147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xmlns="" id="{416118F1-9130-4DDA-BA67-B64CB9C86073}"/>
              </a:ext>
            </a:extLst>
          </p:cNvPr>
          <p:cNvSpPr>
            <a:spLocks noGrp="1"/>
          </p:cNvSpPr>
          <p:nvPr>
            <p:ph type="subTitle" idx="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61599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142B2769-2540-3C5B-EE97-6D732EABACC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xmlns="" id="{C3D14007-610D-D022-1C96-D3493DA3542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xmlns="" id="{11CD42BA-209D-E161-EAB6-A7E13B26501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4724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xmlns="" id="{81014D8C-5D38-B8B6-5AB0-0A5A9655EFA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9450" y="5103852"/>
            <a:ext cx="16306800" cy="1107996"/>
          </a:xfrm>
        </p:spPr>
        <p:txBody>
          <a:bodyPr/>
          <a:lstStyle/>
          <a:p>
            <a:r>
              <a:rPr lang="en-US" sz="7200" dirty="0"/>
              <a:t>SECTION TITLE</a:t>
            </a:r>
          </a:p>
        </p:txBody>
      </p:sp>
    </p:spTree>
    <p:extLst>
      <p:ext uri="{BB962C8B-B14F-4D97-AF65-F5344CB8AC3E}">
        <p14:creationId xmlns:p14="http://schemas.microsoft.com/office/powerpoint/2010/main" val="22478608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2"/>
            <a:ext cx="20104100" cy="11310620"/>
          </a:xfrm>
          <a:custGeom>
            <a:avLst/>
            <a:gdLst/>
            <a:ahLst/>
            <a:cxnLst/>
            <a:rect l="l" t="t" r="r" b="b"/>
            <a:pathLst>
              <a:path w="20104100" h="11310620">
                <a:moveTo>
                  <a:pt x="20104099" y="0"/>
                </a:moveTo>
                <a:lnTo>
                  <a:pt x="0" y="0"/>
                </a:lnTo>
                <a:lnTo>
                  <a:pt x="0" y="11310535"/>
                </a:lnTo>
                <a:lnTo>
                  <a:pt x="20104099" y="11310535"/>
                </a:lnTo>
                <a:lnTo>
                  <a:pt x="20104099" y="0"/>
                </a:lnTo>
                <a:close/>
              </a:path>
            </a:pathLst>
          </a:custGeom>
          <a:solidFill>
            <a:srgbClr val="FCDA00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3" name="object 3"/>
          <p:cNvGrpSpPr/>
          <p:nvPr/>
        </p:nvGrpSpPr>
        <p:grpSpPr>
          <a:xfrm>
            <a:off x="6563589" y="0"/>
            <a:ext cx="6898640" cy="4269105"/>
            <a:chOff x="6563589" y="0"/>
            <a:chExt cx="6898640" cy="4269105"/>
          </a:xfrm>
        </p:grpSpPr>
        <p:sp>
          <p:nvSpPr>
            <p:cNvPr id="4" name="object 4"/>
            <p:cNvSpPr/>
            <p:nvPr/>
          </p:nvSpPr>
          <p:spPr>
            <a:xfrm>
              <a:off x="6563589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" name="object 5"/>
            <p:cNvSpPr/>
            <p:nvPr/>
          </p:nvSpPr>
          <p:spPr>
            <a:xfrm>
              <a:off x="6563589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" name="object 6"/>
            <p:cNvSpPr/>
            <p:nvPr/>
          </p:nvSpPr>
          <p:spPr>
            <a:xfrm>
              <a:off x="6563589" y="340676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" name="object 7"/>
            <p:cNvSpPr/>
            <p:nvPr/>
          </p:nvSpPr>
          <p:spPr>
            <a:xfrm>
              <a:off x="6563589" y="283192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" name="object 8"/>
            <p:cNvSpPr/>
            <p:nvPr/>
          </p:nvSpPr>
          <p:spPr>
            <a:xfrm>
              <a:off x="6563589" y="196968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" name="object 9"/>
            <p:cNvSpPr/>
            <p:nvPr/>
          </p:nvSpPr>
          <p:spPr>
            <a:xfrm>
              <a:off x="6563589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" name="object 10"/>
            <p:cNvSpPr/>
            <p:nvPr/>
          </p:nvSpPr>
          <p:spPr>
            <a:xfrm>
              <a:off x="6563589" y="82000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563589" y="24516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6563589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4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851013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851013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851002" y="311935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6851002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6851013" y="19696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6851013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6851013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6851002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4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6851002" y="6"/>
              <a:ext cx="287655" cy="532765"/>
            </a:xfrm>
            <a:custGeom>
              <a:avLst/>
              <a:gdLst/>
              <a:ahLst/>
              <a:cxnLst/>
              <a:rect l="l" t="t" r="r" b="b"/>
              <a:pathLst>
                <a:path w="287654" h="532765">
                  <a:moveTo>
                    <a:pt x="287426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26" y="532574"/>
                  </a:lnTo>
                  <a:lnTo>
                    <a:pt x="287426" y="245160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7138429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138429" y="340676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7138429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7138429" y="225709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7138429" y="139484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7138429" y="110741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138429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7138429" y="6"/>
              <a:ext cx="575310" cy="4269105"/>
            </a:xfrm>
            <a:custGeom>
              <a:avLst/>
              <a:gdLst/>
              <a:ahLst/>
              <a:cxnLst/>
              <a:rect l="l" t="t" r="r" b="b"/>
              <a:pathLst>
                <a:path w="575309" h="426910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4269105">
                  <a:moveTo>
                    <a:pt x="574827" y="3694188"/>
                  </a:moveTo>
                  <a:lnTo>
                    <a:pt x="287413" y="3694188"/>
                  </a:lnTo>
                  <a:lnTo>
                    <a:pt x="287413" y="3981602"/>
                  </a:lnTo>
                  <a:lnTo>
                    <a:pt x="287413" y="4269016"/>
                  </a:lnTo>
                  <a:lnTo>
                    <a:pt x="574827" y="4269016"/>
                  </a:lnTo>
                  <a:lnTo>
                    <a:pt x="574827" y="3981602"/>
                  </a:lnTo>
                  <a:lnTo>
                    <a:pt x="574827" y="3694188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7425842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425845" y="254450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7425842" y="1107421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4" h="1437639">
                  <a:moveTo>
                    <a:pt x="287413" y="862266"/>
                  </a:moveTo>
                  <a:lnTo>
                    <a:pt x="0" y="862266"/>
                  </a:lnTo>
                  <a:lnTo>
                    <a:pt x="0" y="1149680"/>
                  </a:lnTo>
                  <a:lnTo>
                    <a:pt x="0" y="1437093"/>
                  </a:lnTo>
                  <a:lnTo>
                    <a:pt x="287413" y="1437093"/>
                  </a:lnTo>
                  <a:lnTo>
                    <a:pt x="287413" y="1149680"/>
                  </a:lnTo>
                  <a:lnTo>
                    <a:pt x="287413" y="862266"/>
                  </a:lnTo>
                  <a:close/>
                </a:path>
                <a:path w="287654" h="143763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143763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7425845" y="82000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7425842" y="6"/>
              <a:ext cx="287655" cy="820419"/>
            </a:xfrm>
            <a:custGeom>
              <a:avLst/>
              <a:gdLst/>
              <a:ahLst/>
              <a:cxnLst/>
              <a:rect l="l" t="t" r="r" b="b"/>
              <a:pathLst>
                <a:path w="287654" h="820419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713264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7713256" y="311935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7713264" y="283192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7713256" y="196968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7713264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7713256" y="82000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713264" y="5325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7713256" y="6"/>
              <a:ext cx="575310" cy="4269105"/>
            </a:xfrm>
            <a:custGeom>
              <a:avLst/>
              <a:gdLst/>
              <a:ahLst/>
              <a:cxnLst/>
              <a:rect l="l" t="t" r="r" b="b"/>
              <a:pathLst>
                <a:path w="575309" h="426910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4269105">
                  <a:moveTo>
                    <a:pt x="574840" y="3406762"/>
                  </a:moveTo>
                  <a:lnTo>
                    <a:pt x="287426" y="3406762"/>
                  </a:lnTo>
                  <a:lnTo>
                    <a:pt x="287426" y="3694188"/>
                  </a:lnTo>
                  <a:lnTo>
                    <a:pt x="287426" y="3981602"/>
                  </a:lnTo>
                  <a:lnTo>
                    <a:pt x="287426" y="4269016"/>
                  </a:lnTo>
                  <a:lnTo>
                    <a:pt x="574840" y="4269016"/>
                  </a:lnTo>
                  <a:lnTo>
                    <a:pt x="574840" y="3981602"/>
                  </a:lnTo>
                  <a:lnTo>
                    <a:pt x="574840" y="3694188"/>
                  </a:lnTo>
                  <a:lnTo>
                    <a:pt x="574840" y="3406762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8000689" y="311934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8000683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8000683" y="139484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8000683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8000689" y="24515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8"/>
                  </a:lnTo>
                  <a:lnTo>
                    <a:pt x="287416" y="28741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8000683" y="6"/>
              <a:ext cx="575310" cy="4269105"/>
            </a:xfrm>
            <a:custGeom>
              <a:avLst/>
              <a:gdLst/>
              <a:ahLst/>
              <a:cxnLst/>
              <a:rect l="l" t="t" r="r" b="b"/>
              <a:pathLst>
                <a:path w="575309" h="426910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4269105">
                  <a:moveTo>
                    <a:pt x="574827" y="3694188"/>
                  </a:moveTo>
                  <a:lnTo>
                    <a:pt x="287413" y="3694188"/>
                  </a:lnTo>
                  <a:lnTo>
                    <a:pt x="287413" y="3981602"/>
                  </a:lnTo>
                  <a:lnTo>
                    <a:pt x="287413" y="4269016"/>
                  </a:lnTo>
                  <a:lnTo>
                    <a:pt x="574827" y="4269016"/>
                  </a:lnTo>
                  <a:lnTo>
                    <a:pt x="574827" y="3981602"/>
                  </a:lnTo>
                  <a:lnTo>
                    <a:pt x="574827" y="3694188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8288105" y="340676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8288096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8288096" y="1969688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" name="object 52"/>
            <p:cNvSpPr/>
            <p:nvPr/>
          </p:nvSpPr>
          <p:spPr>
            <a:xfrm>
              <a:off x="8288105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8288096" y="110742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8288096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" name="object 55"/>
            <p:cNvSpPr/>
            <p:nvPr/>
          </p:nvSpPr>
          <p:spPr>
            <a:xfrm>
              <a:off x="8288104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4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" name="object 56"/>
            <p:cNvSpPr/>
            <p:nvPr/>
          </p:nvSpPr>
          <p:spPr>
            <a:xfrm>
              <a:off x="8575521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" name="object 57"/>
            <p:cNvSpPr/>
            <p:nvPr/>
          </p:nvSpPr>
          <p:spPr>
            <a:xfrm>
              <a:off x="8575521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8575510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26" y="862266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8575510" y="225710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8575521" y="19696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8575521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8575521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8575510" y="82000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8575510" y="6"/>
              <a:ext cx="287655" cy="820419"/>
            </a:xfrm>
            <a:custGeom>
              <a:avLst/>
              <a:gdLst/>
              <a:ahLst/>
              <a:cxnLst/>
              <a:rect l="l" t="t" r="r" b="b"/>
              <a:pathLst>
                <a:path w="287654" h="820419">
                  <a:moveTo>
                    <a:pt x="287426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26" y="819988"/>
                  </a:lnTo>
                  <a:lnTo>
                    <a:pt x="287426" y="532574"/>
                  </a:lnTo>
                  <a:lnTo>
                    <a:pt x="287426" y="245160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862939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862936" y="311935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" name="object 67"/>
            <p:cNvSpPr/>
            <p:nvPr/>
          </p:nvSpPr>
          <p:spPr>
            <a:xfrm>
              <a:off x="8862936" y="254451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" name="object 68"/>
            <p:cNvSpPr/>
            <p:nvPr/>
          </p:nvSpPr>
          <p:spPr>
            <a:xfrm>
              <a:off x="8862939" y="225709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" name="object 69"/>
            <p:cNvSpPr/>
            <p:nvPr/>
          </p:nvSpPr>
          <p:spPr>
            <a:xfrm>
              <a:off x="8862939" y="19696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8862939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" name="object 71"/>
            <p:cNvSpPr/>
            <p:nvPr/>
          </p:nvSpPr>
          <p:spPr>
            <a:xfrm>
              <a:off x="8862939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" name="object 72"/>
            <p:cNvSpPr/>
            <p:nvPr/>
          </p:nvSpPr>
          <p:spPr>
            <a:xfrm>
              <a:off x="8862939" y="110741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" name="object 73"/>
            <p:cNvSpPr/>
            <p:nvPr/>
          </p:nvSpPr>
          <p:spPr>
            <a:xfrm>
              <a:off x="8862936" y="53258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" name="object 74"/>
            <p:cNvSpPr/>
            <p:nvPr/>
          </p:nvSpPr>
          <p:spPr>
            <a:xfrm>
              <a:off x="8862936" y="6"/>
              <a:ext cx="575310" cy="4269105"/>
            </a:xfrm>
            <a:custGeom>
              <a:avLst/>
              <a:gdLst/>
              <a:ahLst/>
              <a:cxnLst/>
              <a:rect l="l" t="t" r="r" b="b"/>
              <a:pathLst>
                <a:path w="575309" h="426910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4269105">
                  <a:moveTo>
                    <a:pt x="574840" y="3981602"/>
                  </a:moveTo>
                  <a:lnTo>
                    <a:pt x="287426" y="3981602"/>
                  </a:lnTo>
                  <a:lnTo>
                    <a:pt x="287426" y="4269016"/>
                  </a:lnTo>
                  <a:lnTo>
                    <a:pt x="574840" y="4269016"/>
                  </a:lnTo>
                  <a:lnTo>
                    <a:pt x="574840" y="3981602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" name="object 75"/>
            <p:cNvSpPr/>
            <p:nvPr/>
          </p:nvSpPr>
          <p:spPr>
            <a:xfrm>
              <a:off x="9150364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9150363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" name="object 77"/>
            <p:cNvSpPr/>
            <p:nvPr/>
          </p:nvSpPr>
          <p:spPr>
            <a:xfrm>
              <a:off x="9150363" y="225710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" name="object 78"/>
            <p:cNvSpPr/>
            <p:nvPr/>
          </p:nvSpPr>
          <p:spPr>
            <a:xfrm>
              <a:off x="9150364" y="19696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" name="object 79"/>
            <p:cNvSpPr/>
            <p:nvPr/>
          </p:nvSpPr>
          <p:spPr>
            <a:xfrm>
              <a:off x="9150364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9150364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9150363" y="82000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9150363" y="6"/>
              <a:ext cx="575310" cy="4269105"/>
            </a:xfrm>
            <a:custGeom>
              <a:avLst/>
              <a:gdLst/>
              <a:ahLst/>
              <a:cxnLst/>
              <a:rect l="l" t="t" r="r" b="b"/>
              <a:pathLst>
                <a:path w="575309" h="426910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4269105">
                  <a:moveTo>
                    <a:pt x="574827" y="3694188"/>
                  </a:moveTo>
                  <a:lnTo>
                    <a:pt x="287413" y="3694188"/>
                  </a:lnTo>
                  <a:lnTo>
                    <a:pt x="287413" y="3981602"/>
                  </a:lnTo>
                  <a:lnTo>
                    <a:pt x="287413" y="4269016"/>
                  </a:lnTo>
                  <a:lnTo>
                    <a:pt x="574827" y="4269016"/>
                  </a:lnTo>
                  <a:lnTo>
                    <a:pt x="574827" y="3981602"/>
                  </a:lnTo>
                  <a:lnTo>
                    <a:pt x="574827" y="3694188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" name="object 83"/>
            <p:cNvSpPr/>
            <p:nvPr/>
          </p:nvSpPr>
          <p:spPr>
            <a:xfrm>
              <a:off x="9437780" y="340676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" name="object 84"/>
            <p:cNvSpPr/>
            <p:nvPr/>
          </p:nvSpPr>
          <p:spPr>
            <a:xfrm>
              <a:off x="9437777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" name="object 85"/>
            <p:cNvSpPr/>
            <p:nvPr/>
          </p:nvSpPr>
          <p:spPr>
            <a:xfrm>
              <a:off x="9437777" y="1969688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9437780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9437777" y="110742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" name="object 88"/>
            <p:cNvSpPr/>
            <p:nvPr/>
          </p:nvSpPr>
          <p:spPr>
            <a:xfrm>
              <a:off x="9437777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" name="object 89"/>
            <p:cNvSpPr/>
            <p:nvPr/>
          </p:nvSpPr>
          <p:spPr>
            <a:xfrm>
              <a:off x="9437780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4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9725190" y="340676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9725196" y="311934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" name="object 92"/>
            <p:cNvSpPr/>
            <p:nvPr/>
          </p:nvSpPr>
          <p:spPr>
            <a:xfrm>
              <a:off x="9725190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" name="object 93"/>
            <p:cNvSpPr/>
            <p:nvPr/>
          </p:nvSpPr>
          <p:spPr>
            <a:xfrm>
              <a:off x="9725190" y="139484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" name="object 94"/>
            <p:cNvSpPr/>
            <p:nvPr/>
          </p:nvSpPr>
          <p:spPr>
            <a:xfrm>
              <a:off x="9725190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" name="object 95"/>
            <p:cNvSpPr/>
            <p:nvPr/>
          </p:nvSpPr>
          <p:spPr>
            <a:xfrm>
              <a:off x="9725196" y="24515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8"/>
                  </a:lnTo>
                  <a:lnTo>
                    <a:pt x="287416" y="28741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" name="object 96"/>
            <p:cNvSpPr/>
            <p:nvPr/>
          </p:nvSpPr>
          <p:spPr>
            <a:xfrm>
              <a:off x="9725196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4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" name="object 97"/>
            <p:cNvSpPr/>
            <p:nvPr/>
          </p:nvSpPr>
          <p:spPr>
            <a:xfrm>
              <a:off x="10012612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" name="object 98"/>
            <p:cNvSpPr/>
            <p:nvPr/>
          </p:nvSpPr>
          <p:spPr>
            <a:xfrm>
              <a:off x="10012604" y="311935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" name="object 99"/>
            <p:cNvSpPr/>
            <p:nvPr/>
          </p:nvSpPr>
          <p:spPr>
            <a:xfrm>
              <a:off x="10012612" y="283192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" name="object 100"/>
            <p:cNvSpPr/>
            <p:nvPr/>
          </p:nvSpPr>
          <p:spPr>
            <a:xfrm>
              <a:off x="10012604" y="196968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" name="object 101"/>
            <p:cNvSpPr/>
            <p:nvPr/>
          </p:nvSpPr>
          <p:spPr>
            <a:xfrm>
              <a:off x="10012612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" name="object 102"/>
            <p:cNvSpPr/>
            <p:nvPr/>
          </p:nvSpPr>
          <p:spPr>
            <a:xfrm>
              <a:off x="10012604" y="82000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" name="object 103"/>
            <p:cNvSpPr/>
            <p:nvPr/>
          </p:nvSpPr>
          <p:spPr>
            <a:xfrm>
              <a:off x="10012612" y="5325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" name="object 104"/>
            <p:cNvSpPr/>
            <p:nvPr/>
          </p:nvSpPr>
          <p:spPr>
            <a:xfrm>
              <a:off x="10012604" y="6"/>
              <a:ext cx="287655" cy="532765"/>
            </a:xfrm>
            <a:custGeom>
              <a:avLst/>
              <a:gdLst/>
              <a:ahLst/>
              <a:cxnLst/>
              <a:rect l="l" t="t" r="r" b="b"/>
              <a:pathLst>
                <a:path w="287654" h="53276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" name="object 105"/>
            <p:cNvSpPr/>
            <p:nvPr/>
          </p:nvSpPr>
          <p:spPr>
            <a:xfrm>
              <a:off x="10300030" y="3694196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" name="object 106"/>
            <p:cNvSpPr/>
            <p:nvPr/>
          </p:nvSpPr>
          <p:spPr>
            <a:xfrm>
              <a:off x="10300030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" name="object 107"/>
            <p:cNvSpPr/>
            <p:nvPr/>
          </p:nvSpPr>
          <p:spPr>
            <a:xfrm>
              <a:off x="10300036" y="254450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" name="object 108"/>
            <p:cNvSpPr/>
            <p:nvPr/>
          </p:nvSpPr>
          <p:spPr>
            <a:xfrm>
              <a:off x="10300030" y="1107421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4" h="1437639">
                  <a:moveTo>
                    <a:pt x="287413" y="862266"/>
                  </a:moveTo>
                  <a:lnTo>
                    <a:pt x="0" y="862266"/>
                  </a:lnTo>
                  <a:lnTo>
                    <a:pt x="0" y="1149680"/>
                  </a:lnTo>
                  <a:lnTo>
                    <a:pt x="0" y="1437093"/>
                  </a:lnTo>
                  <a:lnTo>
                    <a:pt x="287413" y="1437093"/>
                  </a:lnTo>
                  <a:lnTo>
                    <a:pt x="287413" y="1149680"/>
                  </a:lnTo>
                  <a:lnTo>
                    <a:pt x="287413" y="862266"/>
                  </a:lnTo>
                  <a:close/>
                </a:path>
                <a:path w="287654" h="143763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143763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" name="object 109"/>
            <p:cNvSpPr/>
            <p:nvPr/>
          </p:nvSpPr>
          <p:spPr>
            <a:xfrm>
              <a:off x="10300036" y="82000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" name="object 110"/>
            <p:cNvSpPr/>
            <p:nvPr/>
          </p:nvSpPr>
          <p:spPr>
            <a:xfrm>
              <a:off x="10300030" y="6"/>
              <a:ext cx="575310" cy="4269105"/>
            </a:xfrm>
            <a:custGeom>
              <a:avLst/>
              <a:gdLst/>
              <a:ahLst/>
              <a:cxnLst/>
              <a:rect l="l" t="t" r="r" b="b"/>
              <a:pathLst>
                <a:path w="575309" h="426910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4269105">
                  <a:moveTo>
                    <a:pt x="574840" y="3981602"/>
                  </a:moveTo>
                  <a:lnTo>
                    <a:pt x="287413" y="3981602"/>
                  </a:lnTo>
                  <a:lnTo>
                    <a:pt x="287413" y="4269016"/>
                  </a:lnTo>
                  <a:lnTo>
                    <a:pt x="574840" y="4269016"/>
                  </a:lnTo>
                  <a:lnTo>
                    <a:pt x="574840" y="3981602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" name="object 111"/>
            <p:cNvSpPr/>
            <p:nvPr/>
          </p:nvSpPr>
          <p:spPr>
            <a:xfrm>
              <a:off x="10587444" y="340676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" name="object 112"/>
            <p:cNvSpPr/>
            <p:nvPr/>
          </p:nvSpPr>
          <p:spPr>
            <a:xfrm>
              <a:off x="10587444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" name="object 113"/>
            <p:cNvSpPr/>
            <p:nvPr/>
          </p:nvSpPr>
          <p:spPr>
            <a:xfrm>
              <a:off x="10587455" y="225709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" name="object 114"/>
            <p:cNvSpPr/>
            <p:nvPr/>
          </p:nvSpPr>
          <p:spPr>
            <a:xfrm>
              <a:off x="10587444" y="139484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4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" name="object 115"/>
            <p:cNvSpPr/>
            <p:nvPr/>
          </p:nvSpPr>
          <p:spPr>
            <a:xfrm>
              <a:off x="10587455" y="110741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" name="object 116"/>
            <p:cNvSpPr/>
            <p:nvPr/>
          </p:nvSpPr>
          <p:spPr>
            <a:xfrm>
              <a:off x="10587444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4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" name="object 117"/>
            <p:cNvSpPr/>
            <p:nvPr/>
          </p:nvSpPr>
          <p:spPr>
            <a:xfrm>
              <a:off x="10587444" y="6"/>
              <a:ext cx="575310" cy="4269105"/>
            </a:xfrm>
            <a:custGeom>
              <a:avLst/>
              <a:gdLst/>
              <a:ahLst/>
              <a:cxnLst/>
              <a:rect l="l" t="t" r="r" b="b"/>
              <a:pathLst>
                <a:path w="575309" h="4269105">
                  <a:moveTo>
                    <a:pt x="287426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26" y="245160"/>
                  </a:lnTo>
                  <a:lnTo>
                    <a:pt x="287426" y="0"/>
                  </a:lnTo>
                  <a:close/>
                </a:path>
                <a:path w="575309" h="4269105">
                  <a:moveTo>
                    <a:pt x="574840" y="3981602"/>
                  </a:moveTo>
                  <a:lnTo>
                    <a:pt x="287426" y="3981602"/>
                  </a:lnTo>
                  <a:lnTo>
                    <a:pt x="287426" y="4269016"/>
                  </a:lnTo>
                  <a:lnTo>
                    <a:pt x="574840" y="4269016"/>
                  </a:lnTo>
                  <a:lnTo>
                    <a:pt x="574840" y="3981602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" name="object 118"/>
            <p:cNvSpPr/>
            <p:nvPr/>
          </p:nvSpPr>
          <p:spPr>
            <a:xfrm>
              <a:off x="10874871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" name="object 119"/>
            <p:cNvSpPr/>
            <p:nvPr/>
          </p:nvSpPr>
          <p:spPr>
            <a:xfrm>
              <a:off x="10874871" y="311935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" name="object 120"/>
            <p:cNvSpPr/>
            <p:nvPr/>
          </p:nvSpPr>
          <p:spPr>
            <a:xfrm>
              <a:off x="10874871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" name="object 121"/>
            <p:cNvSpPr/>
            <p:nvPr/>
          </p:nvSpPr>
          <p:spPr>
            <a:xfrm>
              <a:off x="10874871" y="19696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" name="object 122"/>
            <p:cNvSpPr/>
            <p:nvPr/>
          </p:nvSpPr>
          <p:spPr>
            <a:xfrm>
              <a:off x="10874871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" name="object 123"/>
            <p:cNvSpPr/>
            <p:nvPr/>
          </p:nvSpPr>
          <p:spPr>
            <a:xfrm>
              <a:off x="10874871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" name="object 124"/>
            <p:cNvSpPr/>
            <p:nvPr/>
          </p:nvSpPr>
          <p:spPr>
            <a:xfrm>
              <a:off x="10874871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" name="object 125"/>
            <p:cNvSpPr/>
            <p:nvPr/>
          </p:nvSpPr>
          <p:spPr>
            <a:xfrm>
              <a:off x="10874871" y="6"/>
              <a:ext cx="287655" cy="532765"/>
            </a:xfrm>
            <a:custGeom>
              <a:avLst/>
              <a:gdLst/>
              <a:ahLst/>
              <a:cxnLst/>
              <a:rect l="l" t="t" r="r" b="b"/>
              <a:pathLst>
                <a:path w="287654" h="53276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" name="object 126"/>
            <p:cNvSpPr/>
            <p:nvPr/>
          </p:nvSpPr>
          <p:spPr>
            <a:xfrm>
              <a:off x="11162287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" name="object 127"/>
            <p:cNvSpPr/>
            <p:nvPr/>
          </p:nvSpPr>
          <p:spPr>
            <a:xfrm>
              <a:off x="11162287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" name="object 128"/>
            <p:cNvSpPr/>
            <p:nvPr/>
          </p:nvSpPr>
          <p:spPr>
            <a:xfrm>
              <a:off x="11162287" y="340676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" name="object 129"/>
            <p:cNvSpPr/>
            <p:nvPr/>
          </p:nvSpPr>
          <p:spPr>
            <a:xfrm>
              <a:off x="11162284" y="283192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" name="object 130"/>
            <p:cNvSpPr/>
            <p:nvPr/>
          </p:nvSpPr>
          <p:spPr>
            <a:xfrm>
              <a:off x="11162284" y="196968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" name="object 131"/>
            <p:cNvSpPr/>
            <p:nvPr/>
          </p:nvSpPr>
          <p:spPr>
            <a:xfrm>
              <a:off x="11162287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" name="object 132"/>
            <p:cNvSpPr/>
            <p:nvPr/>
          </p:nvSpPr>
          <p:spPr>
            <a:xfrm>
              <a:off x="11162284" y="82000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" name="object 133"/>
            <p:cNvSpPr/>
            <p:nvPr/>
          </p:nvSpPr>
          <p:spPr>
            <a:xfrm>
              <a:off x="11162284" y="24516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" name="object 134"/>
            <p:cNvSpPr/>
            <p:nvPr/>
          </p:nvSpPr>
          <p:spPr>
            <a:xfrm>
              <a:off x="11162287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4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" name="object 135"/>
            <p:cNvSpPr/>
            <p:nvPr/>
          </p:nvSpPr>
          <p:spPr>
            <a:xfrm>
              <a:off x="11449709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" name="object 136"/>
            <p:cNvSpPr/>
            <p:nvPr/>
          </p:nvSpPr>
          <p:spPr>
            <a:xfrm>
              <a:off x="11449709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" name="object 137"/>
            <p:cNvSpPr/>
            <p:nvPr/>
          </p:nvSpPr>
          <p:spPr>
            <a:xfrm>
              <a:off x="11449698" y="311935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" name="object 138"/>
            <p:cNvSpPr/>
            <p:nvPr/>
          </p:nvSpPr>
          <p:spPr>
            <a:xfrm>
              <a:off x="11449698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" name="object 139"/>
            <p:cNvSpPr/>
            <p:nvPr/>
          </p:nvSpPr>
          <p:spPr>
            <a:xfrm>
              <a:off x="11449709" y="19696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" name="object 140"/>
            <p:cNvSpPr/>
            <p:nvPr/>
          </p:nvSpPr>
          <p:spPr>
            <a:xfrm>
              <a:off x="11449709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" name="object 141"/>
            <p:cNvSpPr/>
            <p:nvPr/>
          </p:nvSpPr>
          <p:spPr>
            <a:xfrm>
              <a:off x="11449709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2" name="object 142"/>
            <p:cNvSpPr/>
            <p:nvPr/>
          </p:nvSpPr>
          <p:spPr>
            <a:xfrm>
              <a:off x="11449698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4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" name="object 143"/>
            <p:cNvSpPr/>
            <p:nvPr/>
          </p:nvSpPr>
          <p:spPr>
            <a:xfrm>
              <a:off x="11449698" y="6"/>
              <a:ext cx="287655" cy="532765"/>
            </a:xfrm>
            <a:custGeom>
              <a:avLst/>
              <a:gdLst/>
              <a:ahLst/>
              <a:cxnLst/>
              <a:rect l="l" t="t" r="r" b="b"/>
              <a:pathLst>
                <a:path w="287654" h="532765">
                  <a:moveTo>
                    <a:pt x="287426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26" y="532574"/>
                  </a:lnTo>
                  <a:lnTo>
                    <a:pt x="287426" y="245160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" name="object 144"/>
            <p:cNvSpPr/>
            <p:nvPr/>
          </p:nvSpPr>
          <p:spPr>
            <a:xfrm>
              <a:off x="11737128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" name="object 145"/>
            <p:cNvSpPr/>
            <p:nvPr/>
          </p:nvSpPr>
          <p:spPr>
            <a:xfrm>
              <a:off x="11737125" y="340676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" name="object 146"/>
            <p:cNvSpPr/>
            <p:nvPr/>
          </p:nvSpPr>
          <p:spPr>
            <a:xfrm>
              <a:off x="11737125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" name="object 147"/>
            <p:cNvSpPr/>
            <p:nvPr/>
          </p:nvSpPr>
          <p:spPr>
            <a:xfrm>
              <a:off x="11737128" y="225709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" name="object 148"/>
            <p:cNvSpPr/>
            <p:nvPr/>
          </p:nvSpPr>
          <p:spPr>
            <a:xfrm>
              <a:off x="11737125" y="139484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9" name="object 149"/>
            <p:cNvSpPr/>
            <p:nvPr/>
          </p:nvSpPr>
          <p:spPr>
            <a:xfrm>
              <a:off x="11737128" y="110741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0" name="object 150"/>
            <p:cNvSpPr/>
            <p:nvPr/>
          </p:nvSpPr>
          <p:spPr>
            <a:xfrm>
              <a:off x="11737125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1" name="object 151"/>
            <p:cNvSpPr/>
            <p:nvPr/>
          </p:nvSpPr>
          <p:spPr>
            <a:xfrm>
              <a:off x="11737125" y="6"/>
              <a:ext cx="575310" cy="4269105"/>
            </a:xfrm>
            <a:custGeom>
              <a:avLst/>
              <a:gdLst/>
              <a:ahLst/>
              <a:cxnLst/>
              <a:rect l="l" t="t" r="r" b="b"/>
              <a:pathLst>
                <a:path w="575309" h="426910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4269105">
                  <a:moveTo>
                    <a:pt x="574827" y="3694188"/>
                  </a:moveTo>
                  <a:lnTo>
                    <a:pt x="287413" y="3694188"/>
                  </a:lnTo>
                  <a:lnTo>
                    <a:pt x="287413" y="3981602"/>
                  </a:lnTo>
                  <a:lnTo>
                    <a:pt x="287413" y="4269016"/>
                  </a:lnTo>
                  <a:lnTo>
                    <a:pt x="574827" y="4269016"/>
                  </a:lnTo>
                  <a:lnTo>
                    <a:pt x="574827" y="3981602"/>
                  </a:lnTo>
                  <a:lnTo>
                    <a:pt x="574827" y="3694188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2" name="object 152"/>
            <p:cNvSpPr/>
            <p:nvPr/>
          </p:nvSpPr>
          <p:spPr>
            <a:xfrm>
              <a:off x="12024538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3" name="object 153"/>
            <p:cNvSpPr/>
            <p:nvPr/>
          </p:nvSpPr>
          <p:spPr>
            <a:xfrm>
              <a:off x="12024543" y="254450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4" name="object 154"/>
            <p:cNvSpPr/>
            <p:nvPr/>
          </p:nvSpPr>
          <p:spPr>
            <a:xfrm>
              <a:off x="12024538" y="1107421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4" h="1437639">
                  <a:moveTo>
                    <a:pt x="287413" y="862266"/>
                  </a:moveTo>
                  <a:lnTo>
                    <a:pt x="0" y="862266"/>
                  </a:lnTo>
                  <a:lnTo>
                    <a:pt x="0" y="1149680"/>
                  </a:lnTo>
                  <a:lnTo>
                    <a:pt x="0" y="1437093"/>
                  </a:lnTo>
                  <a:lnTo>
                    <a:pt x="287413" y="1437093"/>
                  </a:lnTo>
                  <a:lnTo>
                    <a:pt x="287413" y="1149680"/>
                  </a:lnTo>
                  <a:lnTo>
                    <a:pt x="287413" y="862266"/>
                  </a:lnTo>
                  <a:close/>
                </a:path>
                <a:path w="287654" h="143763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143763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5" name="object 155"/>
            <p:cNvSpPr/>
            <p:nvPr/>
          </p:nvSpPr>
          <p:spPr>
            <a:xfrm>
              <a:off x="12024543" y="82000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6" name="object 156"/>
            <p:cNvSpPr/>
            <p:nvPr/>
          </p:nvSpPr>
          <p:spPr>
            <a:xfrm>
              <a:off x="12024538" y="6"/>
              <a:ext cx="287655" cy="820419"/>
            </a:xfrm>
            <a:custGeom>
              <a:avLst/>
              <a:gdLst/>
              <a:ahLst/>
              <a:cxnLst/>
              <a:rect l="l" t="t" r="r" b="b"/>
              <a:pathLst>
                <a:path w="287654" h="820419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7" name="object 157"/>
            <p:cNvSpPr/>
            <p:nvPr/>
          </p:nvSpPr>
          <p:spPr>
            <a:xfrm>
              <a:off x="12311960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8" name="object 158"/>
            <p:cNvSpPr/>
            <p:nvPr/>
          </p:nvSpPr>
          <p:spPr>
            <a:xfrm>
              <a:off x="12311952" y="311935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9" name="object 159"/>
            <p:cNvSpPr/>
            <p:nvPr/>
          </p:nvSpPr>
          <p:spPr>
            <a:xfrm>
              <a:off x="12311960" y="283192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0" name="object 160"/>
            <p:cNvSpPr/>
            <p:nvPr/>
          </p:nvSpPr>
          <p:spPr>
            <a:xfrm>
              <a:off x="12311952" y="196968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1" name="object 161"/>
            <p:cNvSpPr/>
            <p:nvPr/>
          </p:nvSpPr>
          <p:spPr>
            <a:xfrm>
              <a:off x="12311960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2" name="object 162"/>
            <p:cNvSpPr/>
            <p:nvPr/>
          </p:nvSpPr>
          <p:spPr>
            <a:xfrm>
              <a:off x="12311952" y="82000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4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3" name="object 163"/>
            <p:cNvSpPr/>
            <p:nvPr/>
          </p:nvSpPr>
          <p:spPr>
            <a:xfrm>
              <a:off x="12311960" y="5325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4" name="object 164"/>
            <p:cNvSpPr/>
            <p:nvPr/>
          </p:nvSpPr>
          <p:spPr>
            <a:xfrm>
              <a:off x="12311952" y="6"/>
              <a:ext cx="575310" cy="4269105"/>
            </a:xfrm>
            <a:custGeom>
              <a:avLst/>
              <a:gdLst/>
              <a:ahLst/>
              <a:cxnLst/>
              <a:rect l="l" t="t" r="r" b="b"/>
              <a:pathLst>
                <a:path w="575309" h="4269105">
                  <a:moveTo>
                    <a:pt x="287426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26" y="532574"/>
                  </a:lnTo>
                  <a:lnTo>
                    <a:pt x="287426" y="245160"/>
                  </a:lnTo>
                  <a:lnTo>
                    <a:pt x="287426" y="0"/>
                  </a:lnTo>
                  <a:close/>
                </a:path>
                <a:path w="575309" h="4269105">
                  <a:moveTo>
                    <a:pt x="574840" y="3406762"/>
                  </a:moveTo>
                  <a:lnTo>
                    <a:pt x="287426" y="3406762"/>
                  </a:lnTo>
                  <a:lnTo>
                    <a:pt x="287426" y="3694188"/>
                  </a:lnTo>
                  <a:lnTo>
                    <a:pt x="287426" y="3981602"/>
                  </a:lnTo>
                  <a:lnTo>
                    <a:pt x="287426" y="4269016"/>
                  </a:lnTo>
                  <a:lnTo>
                    <a:pt x="574840" y="4269016"/>
                  </a:lnTo>
                  <a:lnTo>
                    <a:pt x="574840" y="3981602"/>
                  </a:lnTo>
                  <a:lnTo>
                    <a:pt x="574840" y="3694188"/>
                  </a:lnTo>
                  <a:lnTo>
                    <a:pt x="574840" y="3406762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5" name="object 165"/>
            <p:cNvSpPr/>
            <p:nvPr/>
          </p:nvSpPr>
          <p:spPr>
            <a:xfrm>
              <a:off x="12599384" y="311934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6" name="object 166"/>
            <p:cNvSpPr/>
            <p:nvPr/>
          </p:nvSpPr>
          <p:spPr>
            <a:xfrm>
              <a:off x="12599378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7" name="object 167"/>
            <p:cNvSpPr/>
            <p:nvPr/>
          </p:nvSpPr>
          <p:spPr>
            <a:xfrm>
              <a:off x="12599378" y="139484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8" name="object 168"/>
            <p:cNvSpPr/>
            <p:nvPr/>
          </p:nvSpPr>
          <p:spPr>
            <a:xfrm>
              <a:off x="12599378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9" name="object 169"/>
            <p:cNvSpPr/>
            <p:nvPr/>
          </p:nvSpPr>
          <p:spPr>
            <a:xfrm>
              <a:off x="12599384" y="24515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8"/>
                  </a:lnTo>
                  <a:lnTo>
                    <a:pt x="287418" y="287418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0" name="object 170"/>
            <p:cNvSpPr/>
            <p:nvPr/>
          </p:nvSpPr>
          <p:spPr>
            <a:xfrm>
              <a:off x="12599378" y="6"/>
              <a:ext cx="575310" cy="4269105"/>
            </a:xfrm>
            <a:custGeom>
              <a:avLst/>
              <a:gdLst/>
              <a:ahLst/>
              <a:cxnLst/>
              <a:rect l="l" t="t" r="r" b="b"/>
              <a:pathLst>
                <a:path w="575309" h="426910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4269105">
                  <a:moveTo>
                    <a:pt x="574840" y="3694188"/>
                  </a:moveTo>
                  <a:lnTo>
                    <a:pt x="287413" y="3694188"/>
                  </a:lnTo>
                  <a:lnTo>
                    <a:pt x="287413" y="3981602"/>
                  </a:lnTo>
                  <a:lnTo>
                    <a:pt x="287413" y="4269016"/>
                  </a:lnTo>
                  <a:lnTo>
                    <a:pt x="574840" y="4269016"/>
                  </a:lnTo>
                  <a:lnTo>
                    <a:pt x="574840" y="3981602"/>
                  </a:lnTo>
                  <a:lnTo>
                    <a:pt x="574840" y="3694188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1" name="object 171"/>
            <p:cNvSpPr/>
            <p:nvPr/>
          </p:nvSpPr>
          <p:spPr>
            <a:xfrm>
              <a:off x="12886803" y="340676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2" name="object 172"/>
            <p:cNvSpPr/>
            <p:nvPr/>
          </p:nvSpPr>
          <p:spPr>
            <a:xfrm>
              <a:off x="12886792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3" name="object 173"/>
            <p:cNvSpPr/>
            <p:nvPr/>
          </p:nvSpPr>
          <p:spPr>
            <a:xfrm>
              <a:off x="12886792" y="1969688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4" name="object 174"/>
            <p:cNvSpPr/>
            <p:nvPr/>
          </p:nvSpPr>
          <p:spPr>
            <a:xfrm>
              <a:off x="12886803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5" name="object 175"/>
            <p:cNvSpPr/>
            <p:nvPr/>
          </p:nvSpPr>
          <p:spPr>
            <a:xfrm>
              <a:off x="12886792" y="110742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5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6" name="object 176"/>
            <p:cNvSpPr/>
            <p:nvPr/>
          </p:nvSpPr>
          <p:spPr>
            <a:xfrm>
              <a:off x="12886792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5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7" name="object 177"/>
            <p:cNvSpPr/>
            <p:nvPr/>
          </p:nvSpPr>
          <p:spPr>
            <a:xfrm>
              <a:off x="12886803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5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8" name="object 178"/>
            <p:cNvSpPr/>
            <p:nvPr/>
          </p:nvSpPr>
          <p:spPr>
            <a:xfrm>
              <a:off x="13174219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9" name="object 179"/>
            <p:cNvSpPr/>
            <p:nvPr/>
          </p:nvSpPr>
          <p:spPr>
            <a:xfrm>
              <a:off x="13174219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0" name="object 180"/>
            <p:cNvSpPr/>
            <p:nvPr/>
          </p:nvSpPr>
          <p:spPr>
            <a:xfrm>
              <a:off x="13174219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1" name="object 181"/>
            <p:cNvSpPr/>
            <p:nvPr/>
          </p:nvSpPr>
          <p:spPr>
            <a:xfrm>
              <a:off x="13174219" y="225710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2" name="object 182"/>
            <p:cNvSpPr/>
            <p:nvPr/>
          </p:nvSpPr>
          <p:spPr>
            <a:xfrm>
              <a:off x="13174219" y="19696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3" name="object 183"/>
            <p:cNvSpPr/>
            <p:nvPr/>
          </p:nvSpPr>
          <p:spPr>
            <a:xfrm>
              <a:off x="13174219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4" name="object 184"/>
            <p:cNvSpPr/>
            <p:nvPr/>
          </p:nvSpPr>
          <p:spPr>
            <a:xfrm>
              <a:off x="13174219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5" name="object 185"/>
            <p:cNvSpPr/>
            <p:nvPr/>
          </p:nvSpPr>
          <p:spPr>
            <a:xfrm>
              <a:off x="13174219" y="82000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6" name="object 186"/>
            <p:cNvSpPr/>
            <p:nvPr/>
          </p:nvSpPr>
          <p:spPr>
            <a:xfrm>
              <a:off x="13174219" y="6"/>
              <a:ext cx="287655" cy="820419"/>
            </a:xfrm>
            <a:custGeom>
              <a:avLst/>
              <a:gdLst/>
              <a:ahLst/>
              <a:cxnLst/>
              <a:rect l="l" t="t" r="r" b="b"/>
              <a:pathLst>
                <a:path w="287655" h="820419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87" name="object 187"/>
          <p:cNvGrpSpPr/>
          <p:nvPr/>
        </p:nvGrpSpPr>
        <p:grpSpPr>
          <a:xfrm>
            <a:off x="0" y="0"/>
            <a:ext cx="6563995" cy="1969770"/>
            <a:chOff x="0" y="0"/>
            <a:chExt cx="6563995" cy="1969770"/>
          </a:xfrm>
        </p:grpSpPr>
        <p:sp>
          <p:nvSpPr>
            <p:cNvPr id="188" name="object 188"/>
            <p:cNvSpPr/>
            <p:nvPr/>
          </p:nvSpPr>
          <p:spPr>
            <a:xfrm>
              <a:off x="0" y="1682252"/>
              <a:ext cx="240665" cy="287655"/>
            </a:xfrm>
            <a:custGeom>
              <a:avLst/>
              <a:gdLst/>
              <a:ahLst/>
              <a:cxnLst/>
              <a:rect l="l" t="t" r="r" b="b"/>
              <a:pathLst>
                <a:path w="240665" h="287655">
                  <a:moveTo>
                    <a:pt x="240383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40383" y="287416"/>
                  </a:lnTo>
                  <a:lnTo>
                    <a:pt x="24038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9" name="object 189"/>
            <p:cNvSpPr/>
            <p:nvPr/>
          </p:nvSpPr>
          <p:spPr>
            <a:xfrm>
              <a:off x="0" y="1394836"/>
              <a:ext cx="240665" cy="287655"/>
            </a:xfrm>
            <a:custGeom>
              <a:avLst/>
              <a:gdLst/>
              <a:ahLst/>
              <a:cxnLst/>
              <a:rect l="l" t="t" r="r" b="b"/>
              <a:pathLst>
                <a:path w="240665" h="287655">
                  <a:moveTo>
                    <a:pt x="240383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40383" y="287416"/>
                  </a:lnTo>
                  <a:lnTo>
                    <a:pt x="24038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0" name="object 190"/>
            <p:cNvSpPr/>
            <p:nvPr/>
          </p:nvSpPr>
          <p:spPr>
            <a:xfrm>
              <a:off x="0" y="820007"/>
              <a:ext cx="240665" cy="575310"/>
            </a:xfrm>
            <a:custGeom>
              <a:avLst/>
              <a:gdLst/>
              <a:ahLst/>
              <a:cxnLst/>
              <a:rect l="l" t="t" r="r" b="b"/>
              <a:pathLst>
                <a:path w="240665" h="575310">
                  <a:moveTo>
                    <a:pt x="240372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40372" y="574827"/>
                  </a:lnTo>
                  <a:lnTo>
                    <a:pt x="240372" y="287413"/>
                  </a:lnTo>
                  <a:lnTo>
                    <a:pt x="240372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1" name="object 191"/>
            <p:cNvSpPr/>
            <p:nvPr/>
          </p:nvSpPr>
          <p:spPr>
            <a:xfrm>
              <a:off x="0" y="6"/>
              <a:ext cx="528320" cy="1969770"/>
            </a:xfrm>
            <a:custGeom>
              <a:avLst/>
              <a:gdLst/>
              <a:ahLst/>
              <a:cxnLst/>
              <a:rect l="l" t="t" r="r" b="b"/>
              <a:pathLst>
                <a:path w="528320" h="1969770">
                  <a:moveTo>
                    <a:pt x="240372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40372" y="819988"/>
                  </a:lnTo>
                  <a:lnTo>
                    <a:pt x="240372" y="532574"/>
                  </a:lnTo>
                  <a:lnTo>
                    <a:pt x="240372" y="245160"/>
                  </a:lnTo>
                  <a:lnTo>
                    <a:pt x="240372" y="0"/>
                  </a:lnTo>
                  <a:close/>
                </a:path>
                <a:path w="528320" h="1969770">
                  <a:moveTo>
                    <a:pt x="527799" y="1682254"/>
                  </a:moveTo>
                  <a:lnTo>
                    <a:pt x="240372" y="1682254"/>
                  </a:lnTo>
                  <a:lnTo>
                    <a:pt x="240372" y="1969668"/>
                  </a:lnTo>
                  <a:lnTo>
                    <a:pt x="527799" y="1969668"/>
                  </a:lnTo>
                  <a:lnTo>
                    <a:pt x="527799" y="168225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2" name="object 192"/>
            <p:cNvSpPr/>
            <p:nvPr/>
          </p:nvSpPr>
          <p:spPr>
            <a:xfrm>
              <a:off x="240372" y="110742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3" name="object 193"/>
            <p:cNvSpPr/>
            <p:nvPr/>
          </p:nvSpPr>
          <p:spPr>
            <a:xfrm>
              <a:off x="240372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4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4" name="object 194"/>
            <p:cNvSpPr/>
            <p:nvPr/>
          </p:nvSpPr>
          <p:spPr>
            <a:xfrm>
              <a:off x="240372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10" h="1969770">
                  <a:moveTo>
                    <a:pt x="287426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26" y="245160"/>
                  </a:lnTo>
                  <a:lnTo>
                    <a:pt x="287426" y="0"/>
                  </a:lnTo>
                  <a:close/>
                </a:path>
                <a:path w="575310" h="1969770">
                  <a:moveTo>
                    <a:pt x="574840" y="1394841"/>
                  </a:moveTo>
                  <a:lnTo>
                    <a:pt x="287426" y="1394841"/>
                  </a:lnTo>
                  <a:lnTo>
                    <a:pt x="287426" y="1682254"/>
                  </a:lnTo>
                  <a:lnTo>
                    <a:pt x="287426" y="1969668"/>
                  </a:lnTo>
                  <a:lnTo>
                    <a:pt x="574840" y="1969668"/>
                  </a:lnTo>
                  <a:lnTo>
                    <a:pt x="574840" y="1682254"/>
                  </a:lnTo>
                  <a:lnTo>
                    <a:pt x="574840" y="139484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5" name="object 195"/>
            <p:cNvSpPr/>
            <p:nvPr/>
          </p:nvSpPr>
          <p:spPr>
            <a:xfrm>
              <a:off x="527799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6" name="object 196"/>
            <p:cNvSpPr/>
            <p:nvPr/>
          </p:nvSpPr>
          <p:spPr>
            <a:xfrm>
              <a:off x="527799" y="24515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8"/>
                  </a:lnTo>
                  <a:lnTo>
                    <a:pt x="287416" y="28741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7" name="object 197"/>
            <p:cNvSpPr/>
            <p:nvPr/>
          </p:nvSpPr>
          <p:spPr>
            <a:xfrm>
              <a:off x="527799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5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8" name="object 198"/>
            <p:cNvSpPr/>
            <p:nvPr/>
          </p:nvSpPr>
          <p:spPr>
            <a:xfrm>
              <a:off x="815215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9" name="object 199"/>
            <p:cNvSpPr/>
            <p:nvPr/>
          </p:nvSpPr>
          <p:spPr>
            <a:xfrm>
              <a:off x="815213" y="82000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0" name="object 200"/>
            <p:cNvSpPr/>
            <p:nvPr/>
          </p:nvSpPr>
          <p:spPr>
            <a:xfrm>
              <a:off x="815215" y="5325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1" name="object 201"/>
            <p:cNvSpPr/>
            <p:nvPr/>
          </p:nvSpPr>
          <p:spPr>
            <a:xfrm>
              <a:off x="815213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10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10" h="1969770">
                  <a:moveTo>
                    <a:pt x="574840" y="1394841"/>
                  </a:moveTo>
                  <a:lnTo>
                    <a:pt x="287426" y="1394841"/>
                  </a:lnTo>
                  <a:lnTo>
                    <a:pt x="287426" y="1682254"/>
                  </a:lnTo>
                  <a:lnTo>
                    <a:pt x="287426" y="1969668"/>
                  </a:lnTo>
                  <a:lnTo>
                    <a:pt x="574840" y="1969668"/>
                  </a:lnTo>
                  <a:lnTo>
                    <a:pt x="574840" y="1682254"/>
                  </a:lnTo>
                  <a:lnTo>
                    <a:pt x="574840" y="1394841"/>
                  </a:lnTo>
                  <a:close/>
                </a:path>
                <a:path w="575310" h="1969770">
                  <a:moveTo>
                    <a:pt x="574840" y="1107414"/>
                  </a:moveTo>
                  <a:lnTo>
                    <a:pt x="287426" y="1107414"/>
                  </a:lnTo>
                  <a:lnTo>
                    <a:pt x="287426" y="1394828"/>
                  </a:lnTo>
                  <a:lnTo>
                    <a:pt x="574840" y="1394828"/>
                  </a:lnTo>
                  <a:lnTo>
                    <a:pt x="574840" y="110741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2" name="object 202"/>
            <p:cNvSpPr/>
            <p:nvPr/>
          </p:nvSpPr>
          <p:spPr>
            <a:xfrm>
              <a:off x="1102640" y="82000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3" name="object 203"/>
            <p:cNvSpPr/>
            <p:nvPr/>
          </p:nvSpPr>
          <p:spPr>
            <a:xfrm>
              <a:off x="1102639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10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10" h="1969770">
                  <a:moveTo>
                    <a:pt x="574827" y="1394841"/>
                  </a:moveTo>
                  <a:lnTo>
                    <a:pt x="287413" y="1394841"/>
                  </a:lnTo>
                  <a:lnTo>
                    <a:pt x="287413" y="1682254"/>
                  </a:lnTo>
                  <a:lnTo>
                    <a:pt x="287413" y="1969668"/>
                  </a:lnTo>
                  <a:lnTo>
                    <a:pt x="574827" y="1969668"/>
                  </a:lnTo>
                  <a:lnTo>
                    <a:pt x="574827" y="1682254"/>
                  </a:lnTo>
                  <a:lnTo>
                    <a:pt x="574827" y="139484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4" name="object 204"/>
            <p:cNvSpPr/>
            <p:nvPr/>
          </p:nvSpPr>
          <p:spPr>
            <a:xfrm>
              <a:off x="1390058" y="110741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5" name="object 205"/>
            <p:cNvSpPr/>
            <p:nvPr/>
          </p:nvSpPr>
          <p:spPr>
            <a:xfrm>
              <a:off x="1390053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6" name="object 206"/>
            <p:cNvSpPr/>
            <p:nvPr/>
          </p:nvSpPr>
          <p:spPr>
            <a:xfrm>
              <a:off x="1390058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5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7" name="object 207"/>
            <p:cNvSpPr/>
            <p:nvPr/>
          </p:nvSpPr>
          <p:spPr>
            <a:xfrm>
              <a:off x="1677474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8" name="object 208"/>
            <p:cNvSpPr/>
            <p:nvPr/>
          </p:nvSpPr>
          <p:spPr>
            <a:xfrm>
              <a:off x="1677474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9" name="object 209"/>
            <p:cNvSpPr/>
            <p:nvPr/>
          </p:nvSpPr>
          <p:spPr>
            <a:xfrm>
              <a:off x="1677466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0" name="object 210"/>
            <p:cNvSpPr/>
            <p:nvPr/>
          </p:nvSpPr>
          <p:spPr>
            <a:xfrm>
              <a:off x="1677466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10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10" h="1969770">
                  <a:moveTo>
                    <a:pt x="574840" y="1682254"/>
                  </a:moveTo>
                  <a:lnTo>
                    <a:pt x="287413" y="1682254"/>
                  </a:lnTo>
                  <a:lnTo>
                    <a:pt x="287413" y="1969668"/>
                  </a:lnTo>
                  <a:lnTo>
                    <a:pt x="574840" y="1969668"/>
                  </a:lnTo>
                  <a:lnTo>
                    <a:pt x="574840" y="1682254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1" name="object 211"/>
            <p:cNvSpPr/>
            <p:nvPr/>
          </p:nvSpPr>
          <p:spPr>
            <a:xfrm>
              <a:off x="1964880" y="82000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5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2" name="object 212"/>
            <p:cNvSpPr/>
            <p:nvPr/>
          </p:nvSpPr>
          <p:spPr>
            <a:xfrm>
              <a:off x="1964880" y="24516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3" name="object 213"/>
            <p:cNvSpPr/>
            <p:nvPr/>
          </p:nvSpPr>
          <p:spPr>
            <a:xfrm>
              <a:off x="1964880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10" h="1969770">
                  <a:moveTo>
                    <a:pt x="287426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26" y="245160"/>
                  </a:lnTo>
                  <a:lnTo>
                    <a:pt x="287426" y="0"/>
                  </a:lnTo>
                  <a:close/>
                </a:path>
                <a:path w="575310" h="1969770">
                  <a:moveTo>
                    <a:pt x="574840" y="1682254"/>
                  </a:moveTo>
                  <a:lnTo>
                    <a:pt x="287426" y="1682254"/>
                  </a:lnTo>
                  <a:lnTo>
                    <a:pt x="287426" y="1969668"/>
                  </a:lnTo>
                  <a:lnTo>
                    <a:pt x="574840" y="1969668"/>
                  </a:lnTo>
                  <a:lnTo>
                    <a:pt x="574840" y="168225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4" name="object 214"/>
            <p:cNvSpPr/>
            <p:nvPr/>
          </p:nvSpPr>
          <p:spPr>
            <a:xfrm>
              <a:off x="2252315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5" name="object 215"/>
            <p:cNvSpPr/>
            <p:nvPr/>
          </p:nvSpPr>
          <p:spPr>
            <a:xfrm>
              <a:off x="2252307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6" name="object 216"/>
            <p:cNvSpPr/>
            <p:nvPr/>
          </p:nvSpPr>
          <p:spPr>
            <a:xfrm>
              <a:off x="2252307" y="6"/>
              <a:ext cx="287655" cy="532765"/>
            </a:xfrm>
            <a:custGeom>
              <a:avLst/>
              <a:gdLst/>
              <a:ahLst/>
              <a:cxnLst/>
              <a:rect l="l" t="t" r="r" b="b"/>
              <a:pathLst>
                <a:path w="287655" h="53276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7" name="object 217"/>
            <p:cNvSpPr/>
            <p:nvPr/>
          </p:nvSpPr>
          <p:spPr>
            <a:xfrm>
              <a:off x="2539720" y="1394848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8" name="object 218"/>
            <p:cNvSpPr/>
            <p:nvPr/>
          </p:nvSpPr>
          <p:spPr>
            <a:xfrm>
              <a:off x="2539731" y="110741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9" name="object 219"/>
            <p:cNvSpPr/>
            <p:nvPr/>
          </p:nvSpPr>
          <p:spPr>
            <a:xfrm>
              <a:off x="2539720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5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0" name="object 220"/>
            <p:cNvSpPr/>
            <p:nvPr/>
          </p:nvSpPr>
          <p:spPr>
            <a:xfrm>
              <a:off x="2539731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5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1" name="object 221"/>
            <p:cNvSpPr/>
            <p:nvPr/>
          </p:nvSpPr>
          <p:spPr>
            <a:xfrm>
              <a:off x="2827147" y="110742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2" name="object 222"/>
            <p:cNvSpPr/>
            <p:nvPr/>
          </p:nvSpPr>
          <p:spPr>
            <a:xfrm>
              <a:off x="2827150" y="82000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3" name="object 223"/>
            <p:cNvSpPr/>
            <p:nvPr/>
          </p:nvSpPr>
          <p:spPr>
            <a:xfrm>
              <a:off x="2827147" y="6"/>
              <a:ext cx="287655" cy="820419"/>
            </a:xfrm>
            <a:custGeom>
              <a:avLst/>
              <a:gdLst/>
              <a:ahLst/>
              <a:cxnLst/>
              <a:rect l="l" t="t" r="r" b="b"/>
              <a:pathLst>
                <a:path w="287655" h="820419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4" name="object 224"/>
            <p:cNvSpPr/>
            <p:nvPr/>
          </p:nvSpPr>
          <p:spPr>
            <a:xfrm>
              <a:off x="3114566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5" name="object 225"/>
            <p:cNvSpPr/>
            <p:nvPr/>
          </p:nvSpPr>
          <p:spPr>
            <a:xfrm>
              <a:off x="3114560" y="82000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6" name="object 226"/>
            <p:cNvSpPr/>
            <p:nvPr/>
          </p:nvSpPr>
          <p:spPr>
            <a:xfrm>
              <a:off x="3114566" y="5325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7" name="object 227"/>
            <p:cNvSpPr/>
            <p:nvPr/>
          </p:nvSpPr>
          <p:spPr>
            <a:xfrm>
              <a:off x="3114560" y="6"/>
              <a:ext cx="287655" cy="532765"/>
            </a:xfrm>
            <a:custGeom>
              <a:avLst/>
              <a:gdLst/>
              <a:ahLst/>
              <a:cxnLst/>
              <a:rect l="l" t="t" r="r" b="b"/>
              <a:pathLst>
                <a:path w="287654" h="53276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8" name="object 228"/>
            <p:cNvSpPr/>
            <p:nvPr/>
          </p:nvSpPr>
          <p:spPr>
            <a:xfrm>
              <a:off x="3401987" y="1394848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9" name="object 229"/>
            <p:cNvSpPr/>
            <p:nvPr/>
          </p:nvSpPr>
          <p:spPr>
            <a:xfrm>
              <a:off x="3401987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0" name="object 230"/>
            <p:cNvSpPr/>
            <p:nvPr/>
          </p:nvSpPr>
          <p:spPr>
            <a:xfrm>
              <a:off x="3401990" y="24515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8"/>
                  </a:lnTo>
                  <a:lnTo>
                    <a:pt x="287416" y="28741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1" name="object 231"/>
            <p:cNvSpPr/>
            <p:nvPr/>
          </p:nvSpPr>
          <p:spPr>
            <a:xfrm>
              <a:off x="3401987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10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10" h="1969770">
                  <a:moveTo>
                    <a:pt x="574827" y="1682254"/>
                  </a:moveTo>
                  <a:lnTo>
                    <a:pt x="287413" y="1682254"/>
                  </a:lnTo>
                  <a:lnTo>
                    <a:pt x="287413" y="1969668"/>
                  </a:lnTo>
                  <a:lnTo>
                    <a:pt x="574827" y="1969668"/>
                  </a:lnTo>
                  <a:lnTo>
                    <a:pt x="574827" y="168225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2" name="object 232"/>
            <p:cNvSpPr/>
            <p:nvPr/>
          </p:nvSpPr>
          <p:spPr>
            <a:xfrm>
              <a:off x="3689401" y="110742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3" name="object 233"/>
            <p:cNvSpPr/>
            <p:nvPr/>
          </p:nvSpPr>
          <p:spPr>
            <a:xfrm>
              <a:off x="3689401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4" name="object 234"/>
            <p:cNvSpPr/>
            <p:nvPr/>
          </p:nvSpPr>
          <p:spPr>
            <a:xfrm>
              <a:off x="3689401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10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10" h="1969770">
                  <a:moveTo>
                    <a:pt x="574827" y="1682254"/>
                  </a:moveTo>
                  <a:lnTo>
                    <a:pt x="287413" y="1682254"/>
                  </a:lnTo>
                  <a:lnTo>
                    <a:pt x="287413" y="1969668"/>
                  </a:lnTo>
                  <a:lnTo>
                    <a:pt x="574827" y="1969668"/>
                  </a:lnTo>
                  <a:lnTo>
                    <a:pt x="574827" y="1682254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5" name="object 235"/>
            <p:cNvSpPr/>
            <p:nvPr/>
          </p:nvSpPr>
          <p:spPr>
            <a:xfrm>
              <a:off x="3976822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6" name="object 236"/>
            <p:cNvSpPr/>
            <p:nvPr/>
          </p:nvSpPr>
          <p:spPr>
            <a:xfrm>
              <a:off x="3976814" y="82000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7" name="object 237"/>
            <p:cNvSpPr/>
            <p:nvPr/>
          </p:nvSpPr>
          <p:spPr>
            <a:xfrm>
              <a:off x="3976814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10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10" h="1969770">
                  <a:moveTo>
                    <a:pt x="574840" y="1682254"/>
                  </a:moveTo>
                  <a:lnTo>
                    <a:pt x="287426" y="1682254"/>
                  </a:lnTo>
                  <a:lnTo>
                    <a:pt x="287426" y="1969668"/>
                  </a:lnTo>
                  <a:lnTo>
                    <a:pt x="574840" y="1969668"/>
                  </a:lnTo>
                  <a:lnTo>
                    <a:pt x="574840" y="168225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8" name="object 238"/>
            <p:cNvSpPr/>
            <p:nvPr/>
          </p:nvSpPr>
          <p:spPr>
            <a:xfrm>
              <a:off x="4264241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9" name="object 239"/>
            <p:cNvSpPr/>
            <p:nvPr/>
          </p:nvSpPr>
          <p:spPr>
            <a:xfrm>
              <a:off x="4264241" y="110741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0" name="object 240"/>
            <p:cNvSpPr/>
            <p:nvPr/>
          </p:nvSpPr>
          <p:spPr>
            <a:xfrm>
              <a:off x="4264241" y="53258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1" name="object 241"/>
            <p:cNvSpPr/>
            <p:nvPr/>
          </p:nvSpPr>
          <p:spPr>
            <a:xfrm>
              <a:off x="4264241" y="6"/>
              <a:ext cx="287655" cy="532765"/>
            </a:xfrm>
            <a:custGeom>
              <a:avLst/>
              <a:gdLst/>
              <a:ahLst/>
              <a:cxnLst/>
              <a:rect l="l" t="t" r="r" b="b"/>
              <a:pathLst>
                <a:path w="287654" h="53276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2" name="object 242"/>
            <p:cNvSpPr/>
            <p:nvPr/>
          </p:nvSpPr>
          <p:spPr>
            <a:xfrm>
              <a:off x="4551665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3" name="object 243"/>
            <p:cNvSpPr/>
            <p:nvPr/>
          </p:nvSpPr>
          <p:spPr>
            <a:xfrm>
              <a:off x="4551665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4" name="object 244"/>
            <p:cNvSpPr/>
            <p:nvPr/>
          </p:nvSpPr>
          <p:spPr>
            <a:xfrm>
              <a:off x="4551654" y="82000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5" name="object 245"/>
            <p:cNvSpPr/>
            <p:nvPr/>
          </p:nvSpPr>
          <p:spPr>
            <a:xfrm>
              <a:off x="4551654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10" h="1969770">
                  <a:moveTo>
                    <a:pt x="287426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26" y="819988"/>
                  </a:lnTo>
                  <a:lnTo>
                    <a:pt x="287426" y="532574"/>
                  </a:lnTo>
                  <a:lnTo>
                    <a:pt x="287426" y="245160"/>
                  </a:lnTo>
                  <a:lnTo>
                    <a:pt x="287426" y="0"/>
                  </a:lnTo>
                  <a:close/>
                </a:path>
                <a:path w="575310" h="1969770">
                  <a:moveTo>
                    <a:pt x="574840" y="1682254"/>
                  </a:moveTo>
                  <a:lnTo>
                    <a:pt x="287426" y="1682254"/>
                  </a:lnTo>
                  <a:lnTo>
                    <a:pt x="287426" y="1969668"/>
                  </a:lnTo>
                  <a:lnTo>
                    <a:pt x="574840" y="1969668"/>
                  </a:lnTo>
                  <a:lnTo>
                    <a:pt x="574840" y="168225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6" name="object 246"/>
            <p:cNvSpPr/>
            <p:nvPr/>
          </p:nvSpPr>
          <p:spPr>
            <a:xfrm>
              <a:off x="4839081" y="110742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7" name="object 247"/>
            <p:cNvSpPr/>
            <p:nvPr/>
          </p:nvSpPr>
          <p:spPr>
            <a:xfrm>
              <a:off x="4839081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8" name="object 248"/>
            <p:cNvSpPr/>
            <p:nvPr/>
          </p:nvSpPr>
          <p:spPr>
            <a:xfrm>
              <a:off x="4839081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10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10" h="1969770">
                  <a:moveTo>
                    <a:pt x="574827" y="1394841"/>
                  </a:moveTo>
                  <a:lnTo>
                    <a:pt x="287413" y="1394841"/>
                  </a:lnTo>
                  <a:lnTo>
                    <a:pt x="287413" y="1682254"/>
                  </a:lnTo>
                  <a:lnTo>
                    <a:pt x="287413" y="1969668"/>
                  </a:lnTo>
                  <a:lnTo>
                    <a:pt x="574827" y="1969668"/>
                  </a:lnTo>
                  <a:lnTo>
                    <a:pt x="574827" y="1682254"/>
                  </a:lnTo>
                  <a:lnTo>
                    <a:pt x="574827" y="139484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9" name="object 249"/>
            <p:cNvSpPr/>
            <p:nvPr/>
          </p:nvSpPr>
          <p:spPr>
            <a:xfrm>
              <a:off x="5126494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0" name="object 250"/>
            <p:cNvSpPr/>
            <p:nvPr/>
          </p:nvSpPr>
          <p:spPr>
            <a:xfrm>
              <a:off x="5126497" y="24515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8"/>
                  </a:lnTo>
                  <a:lnTo>
                    <a:pt x="287416" y="28741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1" name="object 251"/>
            <p:cNvSpPr/>
            <p:nvPr/>
          </p:nvSpPr>
          <p:spPr>
            <a:xfrm>
              <a:off x="5126497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4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2" name="object 252"/>
            <p:cNvSpPr/>
            <p:nvPr/>
          </p:nvSpPr>
          <p:spPr>
            <a:xfrm>
              <a:off x="5413916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3" name="object 253"/>
            <p:cNvSpPr/>
            <p:nvPr/>
          </p:nvSpPr>
          <p:spPr>
            <a:xfrm>
              <a:off x="5413908" y="82000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4" name="object 254"/>
            <p:cNvSpPr/>
            <p:nvPr/>
          </p:nvSpPr>
          <p:spPr>
            <a:xfrm>
              <a:off x="5413916" y="5325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5" name="object 255"/>
            <p:cNvSpPr/>
            <p:nvPr/>
          </p:nvSpPr>
          <p:spPr>
            <a:xfrm>
              <a:off x="5413908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10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10" h="1969770">
                  <a:moveTo>
                    <a:pt x="574840" y="1394841"/>
                  </a:moveTo>
                  <a:lnTo>
                    <a:pt x="287426" y="1394841"/>
                  </a:lnTo>
                  <a:lnTo>
                    <a:pt x="287426" y="1682254"/>
                  </a:lnTo>
                  <a:lnTo>
                    <a:pt x="287426" y="1969668"/>
                  </a:lnTo>
                  <a:lnTo>
                    <a:pt x="574840" y="1969668"/>
                  </a:lnTo>
                  <a:lnTo>
                    <a:pt x="574840" y="1682254"/>
                  </a:lnTo>
                  <a:lnTo>
                    <a:pt x="574840" y="1394841"/>
                  </a:lnTo>
                  <a:close/>
                </a:path>
                <a:path w="575310" h="1969770">
                  <a:moveTo>
                    <a:pt x="574840" y="1107414"/>
                  </a:moveTo>
                  <a:lnTo>
                    <a:pt x="287426" y="1107414"/>
                  </a:lnTo>
                  <a:lnTo>
                    <a:pt x="287426" y="1394828"/>
                  </a:lnTo>
                  <a:lnTo>
                    <a:pt x="574840" y="1394828"/>
                  </a:lnTo>
                  <a:lnTo>
                    <a:pt x="574840" y="110741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6" name="object 256"/>
            <p:cNvSpPr/>
            <p:nvPr/>
          </p:nvSpPr>
          <p:spPr>
            <a:xfrm>
              <a:off x="5701338" y="82000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7" name="object 257"/>
            <p:cNvSpPr/>
            <p:nvPr/>
          </p:nvSpPr>
          <p:spPr>
            <a:xfrm>
              <a:off x="5701334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10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10" h="1969770">
                  <a:moveTo>
                    <a:pt x="574827" y="1394841"/>
                  </a:moveTo>
                  <a:lnTo>
                    <a:pt x="287413" y="1394841"/>
                  </a:lnTo>
                  <a:lnTo>
                    <a:pt x="287413" y="1682254"/>
                  </a:lnTo>
                  <a:lnTo>
                    <a:pt x="287413" y="1969668"/>
                  </a:lnTo>
                  <a:lnTo>
                    <a:pt x="574827" y="1969668"/>
                  </a:lnTo>
                  <a:lnTo>
                    <a:pt x="574827" y="1682254"/>
                  </a:lnTo>
                  <a:lnTo>
                    <a:pt x="574827" y="139484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8" name="object 258"/>
            <p:cNvSpPr/>
            <p:nvPr/>
          </p:nvSpPr>
          <p:spPr>
            <a:xfrm>
              <a:off x="5988757" y="110741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9" name="object 259"/>
            <p:cNvSpPr/>
            <p:nvPr/>
          </p:nvSpPr>
          <p:spPr>
            <a:xfrm>
              <a:off x="5988748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0" name="object 260"/>
            <p:cNvSpPr/>
            <p:nvPr/>
          </p:nvSpPr>
          <p:spPr>
            <a:xfrm>
              <a:off x="5988756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4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1" name="object 261"/>
            <p:cNvSpPr/>
            <p:nvPr/>
          </p:nvSpPr>
          <p:spPr>
            <a:xfrm>
              <a:off x="6276173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2" name="object 262"/>
            <p:cNvSpPr/>
            <p:nvPr/>
          </p:nvSpPr>
          <p:spPr>
            <a:xfrm>
              <a:off x="6276173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3" name="object 263"/>
            <p:cNvSpPr/>
            <p:nvPr/>
          </p:nvSpPr>
          <p:spPr>
            <a:xfrm>
              <a:off x="6276162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4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4" name="object 264"/>
            <p:cNvSpPr/>
            <p:nvPr/>
          </p:nvSpPr>
          <p:spPr>
            <a:xfrm>
              <a:off x="6276162" y="6"/>
              <a:ext cx="287655" cy="532765"/>
            </a:xfrm>
            <a:custGeom>
              <a:avLst/>
              <a:gdLst/>
              <a:ahLst/>
              <a:cxnLst/>
              <a:rect l="l" t="t" r="r" b="b"/>
              <a:pathLst>
                <a:path w="287654" h="532765">
                  <a:moveTo>
                    <a:pt x="287426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26" y="532574"/>
                  </a:lnTo>
                  <a:lnTo>
                    <a:pt x="287426" y="245160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65" name="object 265"/>
          <p:cNvGrpSpPr/>
          <p:nvPr/>
        </p:nvGrpSpPr>
        <p:grpSpPr>
          <a:xfrm>
            <a:off x="0" y="1969677"/>
            <a:ext cx="6563995" cy="4599305"/>
            <a:chOff x="0" y="1969677"/>
            <a:chExt cx="6563995" cy="4599305"/>
          </a:xfrm>
        </p:grpSpPr>
        <p:sp>
          <p:nvSpPr>
            <p:cNvPr id="266" name="object 266"/>
            <p:cNvSpPr/>
            <p:nvPr/>
          </p:nvSpPr>
          <p:spPr>
            <a:xfrm>
              <a:off x="0" y="6280959"/>
              <a:ext cx="240665" cy="287655"/>
            </a:xfrm>
            <a:custGeom>
              <a:avLst/>
              <a:gdLst/>
              <a:ahLst/>
              <a:cxnLst/>
              <a:rect l="l" t="t" r="r" b="b"/>
              <a:pathLst>
                <a:path w="240665" h="287654">
                  <a:moveTo>
                    <a:pt x="240383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40383" y="287416"/>
                  </a:lnTo>
                  <a:lnTo>
                    <a:pt x="24038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7" name="object 267"/>
            <p:cNvSpPr/>
            <p:nvPr/>
          </p:nvSpPr>
          <p:spPr>
            <a:xfrm>
              <a:off x="0" y="5993534"/>
              <a:ext cx="240665" cy="287655"/>
            </a:xfrm>
            <a:custGeom>
              <a:avLst/>
              <a:gdLst/>
              <a:ahLst/>
              <a:cxnLst/>
              <a:rect l="l" t="t" r="r" b="b"/>
              <a:pathLst>
                <a:path w="240665" h="287654">
                  <a:moveTo>
                    <a:pt x="240383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40383" y="287416"/>
                  </a:lnTo>
                  <a:lnTo>
                    <a:pt x="24038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8" name="object 268"/>
            <p:cNvSpPr/>
            <p:nvPr/>
          </p:nvSpPr>
          <p:spPr>
            <a:xfrm>
              <a:off x="0" y="5418703"/>
              <a:ext cx="240665" cy="575310"/>
            </a:xfrm>
            <a:custGeom>
              <a:avLst/>
              <a:gdLst/>
              <a:ahLst/>
              <a:cxnLst/>
              <a:rect l="l" t="t" r="r" b="b"/>
              <a:pathLst>
                <a:path w="240665" h="575310">
                  <a:moveTo>
                    <a:pt x="240372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40372" y="574840"/>
                  </a:lnTo>
                  <a:lnTo>
                    <a:pt x="240372" y="287413"/>
                  </a:lnTo>
                  <a:lnTo>
                    <a:pt x="240372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9" name="object 269"/>
            <p:cNvSpPr/>
            <p:nvPr/>
          </p:nvSpPr>
          <p:spPr>
            <a:xfrm>
              <a:off x="0" y="4556449"/>
              <a:ext cx="240665" cy="862330"/>
            </a:xfrm>
            <a:custGeom>
              <a:avLst/>
              <a:gdLst/>
              <a:ahLst/>
              <a:cxnLst/>
              <a:rect l="l" t="t" r="r" b="b"/>
              <a:pathLst>
                <a:path w="240665" h="862329">
                  <a:moveTo>
                    <a:pt x="240372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40372" y="862253"/>
                  </a:lnTo>
                  <a:lnTo>
                    <a:pt x="240372" y="574840"/>
                  </a:lnTo>
                  <a:close/>
                </a:path>
                <a:path w="240665" h="862329">
                  <a:moveTo>
                    <a:pt x="240372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40372" y="574827"/>
                  </a:lnTo>
                  <a:lnTo>
                    <a:pt x="240372" y="287413"/>
                  </a:lnTo>
                  <a:lnTo>
                    <a:pt x="240372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0" name="object 270"/>
            <p:cNvSpPr/>
            <p:nvPr/>
          </p:nvSpPr>
          <p:spPr>
            <a:xfrm>
              <a:off x="0" y="4269024"/>
              <a:ext cx="240665" cy="287655"/>
            </a:xfrm>
            <a:custGeom>
              <a:avLst/>
              <a:gdLst/>
              <a:ahLst/>
              <a:cxnLst/>
              <a:rect l="l" t="t" r="r" b="b"/>
              <a:pathLst>
                <a:path w="240665" h="287654">
                  <a:moveTo>
                    <a:pt x="240383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40383" y="287416"/>
                  </a:lnTo>
                  <a:lnTo>
                    <a:pt x="24038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1" name="object 271"/>
            <p:cNvSpPr/>
            <p:nvPr/>
          </p:nvSpPr>
          <p:spPr>
            <a:xfrm>
              <a:off x="0" y="3981600"/>
              <a:ext cx="240665" cy="287655"/>
            </a:xfrm>
            <a:custGeom>
              <a:avLst/>
              <a:gdLst/>
              <a:ahLst/>
              <a:cxnLst/>
              <a:rect l="l" t="t" r="r" b="b"/>
              <a:pathLst>
                <a:path w="240665" h="287654">
                  <a:moveTo>
                    <a:pt x="240383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40383" y="287416"/>
                  </a:lnTo>
                  <a:lnTo>
                    <a:pt x="24038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2" name="object 272"/>
            <p:cNvSpPr/>
            <p:nvPr/>
          </p:nvSpPr>
          <p:spPr>
            <a:xfrm>
              <a:off x="0" y="3694184"/>
              <a:ext cx="240665" cy="287655"/>
            </a:xfrm>
            <a:custGeom>
              <a:avLst/>
              <a:gdLst/>
              <a:ahLst/>
              <a:cxnLst/>
              <a:rect l="l" t="t" r="r" b="b"/>
              <a:pathLst>
                <a:path w="240665" h="287654">
                  <a:moveTo>
                    <a:pt x="240383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40383" y="287416"/>
                  </a:lnTo>
                  <a:lnTo>
                    <a:pt x="24038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3" name="object 273"/>
            <p:cNvSpPr/>
            <p:nvPr/>
          </p:nvSpPr>
          <p:spPr>
            <a:xfrm>
              <a:off x="0" y="2831929"/>
              <a:ext cx="240665" cy="862330"/>
            </a:xfrm>
            <a:custGeom>
              <a:avLst/>
              <a:gdLst/>
              <a:ahLst/>
              <a:cxnLst/>
              <a:rect l="l" t="t" r="r" b="b"/>
              <a:pathLst>
                <a:path w="240665" h="862329">
                  <a:moveTo>
                    <a:pt x="240372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40372" y="862266"/>
                  </a:lnTo>
                  <a:lnTo>
                    <a:pt x="240372" y="574840"/>
                  </a:lnTo>
                  <a:lnTo>
                    <a:pt x="240372" y="287426"/>
                  </a:lnTo>
                  <a:lnTo>
                    <a:pt x="240372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4" name="object 274"/>
            <p:cNvSpPr/>
            <p:nvPr/>
          </p:nvSpPr>
          <p:spPr>
            <a:xfrm>
              <a:off x="0" y="2257101"/>
              <a:ext cx="240665" cy="575310"/>
            </a:xfrm>
            <a:custGeom>
              <a:avLst/>
              <a:gdLst/>
              <a:ahLst/>
              <a:cxnLst/>
              <a:rect l="l" t="t" r="r" b="b"/>
              <a:pathLst>
                <a:path w="240665" h="575310">
                  <a:moveTo>
                    <a:pt x="240372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40372" y="574827"/>
                  </a:lnTo>
                  <a:lnTo>
                    <a:pt x="240372" y="287413"/>
                  </a:lnTo>
                  <a:lnTo>
                    <a:pt x="240372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5" name="object 275"/>
            <p:cNvSpPr/>
            <p:nvPr/>
          </p:nvSpPr>
          <p:spPr>
            <a:xfrm>
              <a:off x="0" y="1969688"/>
              <a:ext cx="528320" cy="4599305"/>
            </a:xfrm>
            <a:custGeom>
              <a:avLst/>
              <a:gdLst/>
              <a:ahLst/>
              <a:cxnLst/>
              <a:rect l="l" t="t" r="r" b="b"/>
              <a:pathLst>
                <a:path w="528320" h="4599305">
                  <a:moveTo>
                    <a:pt x="240372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40372" y="287413"/>
                  </a:lnTo>
                  <a:lnTo>
                    <a:pt x="240372" y="0"/>
                  </a:lnTo>
                  <a:close/>
                </a:path>
                <a:path w="528320" h="4599305">
                  <a:moveTo>
                    <a:pt x="527799" y="4311281"/>
                  </a:moveTo>
                  <a:lnTo>
                    <a:pt x="240372" y="4311281"/>
                  </a:lnTo>
                  <a:lnTo>
                    <a:pt x="240372" y="4598695"/>
                  </a:lnTo>
                  <a:lnTo>
                    <a:pt x="527799" y="4598695"/>
                  </a:lnTo>
                  <a:lnTo>
                    <a:pt x="527799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6" name="object 276"/>
            <p:cNvSpPr/>
            <p:nvPr/>
          </p:nvSpPr>
          <p:spPr>
            <a:xfrm>
              <a:off x="240372" y="570611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7" name="object 277"/>
            <p:cNvSpPr/>
            <p:nvPr/>
          </p:nvSpPr>
          <p:spPr>
            <a:xfrm>
              <a:off x="240372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8" name="object 278"/>
            <p:cNvSpPr/>
            <p:nvPr/>
          </p:nvSpPr>
          <p:spPr>
            <a:xfrm>
              <a:off x="240383" y="455644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9" name="object 279"/>
            <p:cNvSpPr/>
            <p:nvPr/>
          </p:nvSpPr>
          <p:spPr>
            <a:xfrm>
              <a:off x="240372" y="369419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0" name="object 280"/>
            <p:cNvSpPr/>
            <p:nvPr/>
          </p:nvSpPr>
          <p:spPr>
            <a:xfrm>
              <a:off x="240383" y="340676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1" name="object 281"/>
            <p:cNvSpPr/>
            <p:nvPr/>
          </p:nvSpPr>
          <p:spPr>
            <a:xfrm>
              <a:off x="240372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2" name="object 282"/>
            <p:cNvSpPr/>
            <p:nvPr/>
          </p:nvSpPr>
          <p:spPr>
            <a:xfrm>
              <a:off x="240372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10" h="4599305">
                  <a:moveTo>
                    <a:pt x="574840" y="4023855"/>
                  </a:moveTo>
                  <a:lnTo>
                    <a:pt x="287426" y="4023855"/>
                  </a:lnTo>
                  <a:lnTo>
                    <a:pt x="287426" y="4311269"/>
                  </a:lnTo>
                  <a:lnTo>
                    <a:pt x="574840" y="4311269"/>
                  </a:lnTo>
                  <a:lnTo>
                    <a:pt x="574840" y="4023855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3" name="object 283"/>
            <p:cNvSpPr/>
            <p:nvPr/>
          </p:nvSpPr>
          <p:spPr>
            <a:xfrm>
              <a:off x="527799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4" name="object 284"/>
            <p:cNvSpPr/>
            <p:nvPr/>
          </p:nvSpPr>
          <p:spPr>
            <a:xfrm>
              <a:off x="527799" y="48438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5" name="object 285"/>
            <p:cNvSpPr/>
            <p:nvPr/>
          </p:nvSpPr>
          <p:spPr>
            <a:xfrm>
              <a:off x="527799" y="3406769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5" h="1437639">
                  <a:moveTo>
                    <a:pt x="287413" y="862266"/>
                  </a:moveTo>
                  <a:lnTo>
                    <a:pt x="0" y="862266"/>
                  </a:lnTo>
                  <a:lnTo>
                    <a:pt x="0" y="1149680"/>
                  </a:lnTo>
                  <a:lnTo>
                    <a:pt x="0" y="1437093"/>
                  </a:lnTo>
                  <a:lnTo>
                    <a:pt x="287413" y="1437093"/>
                  </a:lnTo>
                  <a:lnTo>
                    <a:pt x="287413" y="1149680"/>
                  </a:lnTo>
                  <a:lnTo>
                    <a:pt x="287413" y="862266"/>
                  </a:lnTo>
                  <a:close/>
                </a:path>
                <a:path w="287655" h="143763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6" name="object 286"/>
            <p:cNvSpPr/>
            <p:nvPr/>
          </p:nvSpPr>
          <p:spPr>
            <a:xfrm>
              <a:off x="527799" y="311934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7" name="object 287"/>
            <p:cNvSpPr/>
            <p:nvPr/>
          </p:nvSpPr>
          <p:spPr>
            <a:xfrm>
              <a:off x="527799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8" name="object 288"/>
            <p:cNvSpPr/>
            <p:nvPr/>
          </p:nvSpPr>
          <p:spPr>
            <a:xfrm>
              <a:off x="527799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9" name="object 289"/>
            <p:cNvSpPr/>
            <p:nvPr/>
          </p:nvSpPr>
          <p:spPr>
            <a:xfrm>
              <a:off x="815213" y="541870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0" name="object 290"/>
            <p:cNvSpPr/>
            <p:nvPr/>
          </p:nvSpPr>
          <p:spPr>
            <a:xfrm>
              <a:off x="815215" y="51312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1" name="object 291"/>
            <p:cNvSpPr/>
            <p:nvPr/>
          </p:nvSpPr>
          <p:spPr>
            <a:xfrm>
              <a:off x="815213" y="4269036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2" name="object 292"/>
            <p:cNvSpPr/>
            <p:nvPr/>
          </p:nvSpPr>
          <p:spPr>
            <a:xfrm>
              <a:off x="815215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3" name="object 293"/>
            <p:cNvSpPr/>
            <p:nvPr/>
          </p:nvSpPr>
          <p:spPr>
            <a:xfrm>
              <a:off x="815213" y="311935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4" name="object 294"/>
            <p:cNvSpPr/>
            <p:nvPr/>
          </p:nvSpPr>
          <p:spPr>
            <a:xfrm>
              <a:off x="815215" y="283192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5" name="object 295"/>
            <p:cNvSpPr/>
            <p:nvPr/>
          </p:nvSpPr>
          <p:spPr>
            <a:xfrm>
              <a:off x="815213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10" h="4599305">
                  <a:moveTo>
                    <a:pt x="574840" y="3736429"/>
                  </a:moveTo>
                  <a:lnTo>
                    <a:pt x="287426" y="3736429"/>
                  </a:lnTo>
                  <a:lnTo>
                    <a:pt x="287426" y="4023855"/>
                  </a:lnTo>
                  <a:lnTo>
                    <a:pt x="287426" y="4311269"/>
                  </a:lnTo>
                  <a:lnTo>
                    <a:pt x="574840" y="4311269"/>
                  </a:lnTo>
                  <a:lnTo>
                    <a:pt x="574840" y="4023855"/>
                  </a:lnTo>
                  <a:lnTo>
                    <a:pt x="574840" y="3736429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6" name="object 296"/>
            <p:cNvSpPr/>
            <p:nvPr/>
          </p:nvSpPr>
          <p:spPr>
            <a:xfrm>
              <a:off x="1102640" y="541869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7" name="object 297"/>
            <p:cNvSpPr/>
            <p:nvPr/>
          </p:nvSpPr>
          <p:spPr>
            <a:xfrm>
              <a:off x="1102639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8" name="object 298"/>
            <p:cNvSpPr/>
            <p:nvPr/>
          </p:nvSpPr>
          <p:spPr>
            <a:xfrm>
              <a:off x="1102639" y="369419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9" name="object 299"/>
            <p:cNvSpPr/>
            <p:nvPr/>
          </p:nvSpPr>
          <p:spPr>
            <a:xfrm>
              <a:off x="1102639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0" name="object 300"/>
            <p:cNvSpPr/>
            <p:nvPr/>
          </p:nvSpPr>
          <p:spPr>
            <a:xfrm>
              <a:off x="1102640" y="254450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1" name="object 301"/>
            <p:cNvSpPr/>
            <p:nvPr/>
          </p:nvSpPr>
          <p:spPr>
            <a:xfrm>
              <a:off x="1102639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10" h="4599305">
                  <a:moveTo>
                    <a:pt x="574827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2" name="object 302"/>
            <p:cNvSpPr/>
            <p:nvPr/>
          </p:nvSpPr>
          <p:spPr>
            <a:xfrm>
              <a:off x="1390058" y="570611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3" name="object 303"/>
            <p:cNvSpPr/>
            <p:nvPr/>
          </p:nvSpPr>
          <p:spPr>
            <a:xfrm>
              <a:off x="1390053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4" name="object 304"/>
            <p:cNvSpPr/>
            <p:nvPr/>
          </p:nvSpPr>
          <p:spPr>
            <a:xfrm>
              <a:off x="1390053" y="4269036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5" name="object 305"/>
            <p:cNvSpPr/>
            <p:nvPr/>
          </p:nvSpPr>
          <p:spPr>
            <a:xfrm>
              <a:off x="1390058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6" name="object 306"/>
            <p:cNvSpPr/>
            <p:nvPr/>
          </p:nvSpPr>
          <p:spPr>
            <a:xfrm>
              <a:off x="1390053" y="340676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7" name="object 307"/>
            <p:cNvSpPr/>
            <p:nvPr/>
          </p:nvSpPr>
          <p:spPr>
            <a:xfrm>
              <a:off x="1390053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8" name="object 308"/>
            <p:cNvSpPr/>
            <p:nvPr/>
          </p:nvSpPr>
          <p:spPr>
            <a:xfrm>
              <a:off x="1390058" y="225709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9" name="object 309"/>
            <p:cNvSpPr/>
            <p:nvPr/>
          </p:nvSpPr>
          <p:spPr>
            <a:xfrm>
              <a:off x="1390053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0" name="object 310"/>
            <p:cNvSpPr/>
            <p:nvPr/>
          </p:nvSpPr>
          <p:spPr>
            <a:xfrm>
              <a:off x="1677474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1" name="object 311"/>
            <p:cNvSpPr/>
            <p:nvPr/>
          </p:nvSpPr>
          <p:spPr>
            <a:xfrm>
              <a:off x="1677466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2" name="object 312"/>
            <p:cNvSpPr/>
            <p:nvPr/>
          </p:nvSpPr>
          <p:spPr>
            <a:xfrm>
              <a:off x="1677466" y="455644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3" name="object 313"/>
            <p:cNvSpPr/>
            <p:nvPr/>
          </p:nvSpPr>
          <p:spPr>
            <a:xfrm>
              <a:off x="1677474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4" name="object 314"/>
            <p:cNvSpPr/>
            <p:nvPr/>
          </p:nvSpPr>
          <p:spPr>
            <a:xfrm>
              <a:off x="1677474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5" name="object 315"/>
            <p:cNvSpPr/>
            <p:nvPr/>
          </p:nvSpPr>
          <p:spPr>
            <a:xfrm>
              <a:off x="1677474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6" name="object 316"/>
            <p:cNvSpPr/>
            <p:nvPr/>
          </p:nvSpPr>
          <p:spPr>
            <a:xfrm>
              <a:off x="1677466" y="311935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7" name="object 317"/>
            <p:cNvSpPr/>
            <p:nvPr/>
          </p:nvSpPr>
          <p:spPr>
            <a:xfrm>
              <a:off x="1677466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8" name="object 318"/>
            <p:cNvSpPr/>
            <p:nvPr/>
          </p:nvSpPr>
          <p:spPr>
            <a:xfrm>
              <a:off x="1677466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9" name="object 319"/>
            <p:cNvSpPr/>
            <p:nvPr/>
          </p:nvSpPr>
          <p:spPr>
            <a:xfrm>
              <a:off x="1964880" y="541870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0" name="object 320"/>
            <p:cNvSpPr/>
            <p:nvPr/>
          </p:nvSpPr>
          <p:spPr>
            <a:xfrm>
              <a:off x="1964880" y="484386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5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1" name="object 321"/>
            <p:cNvSpPr/>
            <p:nvPr/>
          </p:nvSpPr>
          <p:spPr>
            <a:xfrm>
              <a:off x="1964890" y="455644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2" name="object 322"/>
            <p:cNvSpPr/>
            <p:nvPr/>
          </p:nvSpPr>
          <p:spPr>
            <a:xfrm>
              <a:off x="1964890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3" name="object 323"/>
            <p:cNvSpPr/>
            <p:nvPr/>
          </p:nvSpPr>
          <p:spPr>
            <a:xfrm>
              <a:off x="1964890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4" name="object 324"/>
            <p:cNvSpPr/>
            <p:nvPr/>
          </p:nvSpPr>
          <p:spPr>
            <a:xfrm>
              <a:off x="1964890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5" name="object 325"/>
            <p:cNvSpPr/>
            <p:nvPr/>
          </p:nvSpPr>
          <p:spPr>
            <a:xfrm>
              <a:off x="1964890" y="340676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6" name="object 326"/>
            <p:cNvSpPr/>
            <p:nvPr/>
          </p:nvSpPr>
          <p:spPr>
            <a:xfrm>
              <a:off x="1964880" y="283192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7" name="object 327"/>
            <p:cNvSpPr/>
            <p:nvPr/>
          </p:nvSpPr>
          <p:spPr>
            <a:xfrm>
              <a:off x="1964880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8" name="object 328"/>
            <p:cNvSpPr/>
            <p:nvPr/>
          </p:nvSpPr>
          <p:spPr>
            <a:xfrm>
              <a:off x="2252315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9" name="object 329"/>
            <p:cNvSpPr/>
            <p:nvPr/>
          </p:nvSpPr>
          <p:spPr>
            <a:xfrm>
              <a:off x="2252307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0" name="object 330"/>
            <p:cNvSpPr/>
            <p:nvPr/>
          </p:nvSpPr>
          <p:spPr>
            <a:xfrm>
              <a:off x="2252307" y="455644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1" name="object 331"/>
            <p:cNvSpPr/>
            <p:nvPr/>
          </p:nvSpPr>
          <p:spPr>
            <a:xfrm>
              <a:off x="2252315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2" name="object 332"/>
            <p:cNvSpPr/>
            <p:nvPr/>
          </p:nvSpPr>
          <p:spPr>
            <a:xfrm>
              <a:off x="2252315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3" name="object 333"/>
            <p:cNvSpPr/>
            <p:nvPr/>
          </p:nvSpPr>
          <p:spPr>
            <a:xfrm>
              <a:off x="2252315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4" name="object 334"/>
            <p:cNvSpPr/>
            <p:nvPr/>
          </p:nvSpPr>
          <p:spPr>
            <a:xfrm>
              <a:off x="2252307" y="311935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5" name="object 335"/>
            <p:cNvSpPr/>
            <p:nvPr/>
          </p:nvSpPr>
          <p:spPr>
            <a:xfrm>
              <a:off x="2252307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6" name="object 336"/>
            <p:cNvSpPr/>
            <p:nvPr/>
          </p:nvSpPr>
          <p:spPr>
            <a:xfrm>
              <a:off x="2252315" y="19696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7" name="object 337"/>
            <p:cNvSpPr/>
            <p:nvPr/>
          </p:nvSpPr>
          <p:spPr>
            <a:xfrm>
              <a:off x="2539720" y="599354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5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8" name="object 338"/>
            <p:cNvSpPr/>
            <p:nvPr/>
          </p:nvSpPr>
          <p:spPr>
            <a:xfrm>
              <a:off x="2539731" y="570611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9" name="object 339"/>
            <p:cNvSpPr/>
            <p:nvPr/>
          </p:nvSpPr>
          <p:spPr>
            <a:xfrm>
              <a:off x="2539720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0" name="object 340"/>
            <p:cNvSpPr/>
            <p:nvPr/>
          </p:nvSpPr>
          <p:spPr>
            <a:xfrm>
              <a:off x="2539720" y="4269036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1" name="object 341"/>
            <p:cNvSpPr/>
            <p:nvPr/>
          </p:nvSpPr>
          <p:spPr>
            <a:xfrm>
              <a:off x="2539731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2" name="object 342"/>
            <p:cNvSpPr/>
            <p:nvPr/>
          </p:nvSpPr>
          <p:spPr>
            <a:xfrm>
              <a:off x="2539720" y="340676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3" name="object 343"/>
            <p:cNvSpPr/>
            <p:nvPr/>
          </p:nvSpPr>
          <p:spPr>
            <a:xfrm>
              <a:off x="2539720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4" name="object 344"/>
            <p:cNvSpPr/>
            <p:nvPr/>
          </p:nvSpPr>
          <p:spPr>
            <a:xfrm>
              <a:off x="2539731" y="225709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5" name="object 345"/>
            <p:cNvSpPr/>
            <p:nvPr/>
          </p:nvSpPr>
          <p:spPr>
            <a:xfrm>
              <a:off x="2539720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10" h="4599305">
                  <a:moveTo>
                    <a:pt x="574840" y="3736429"/>
                  </a:moveTo>
                  <a:lnTo>
                    <a:pt x="287426" y="3736429"/>
                  </a:lnTo>
                  <a:lnTo>
                    <a:pt x="287426" y="4023855"/>
                  </a:lnTo>
                  <a:lnTo>
                    <a:pt x="287426" y="4311269"/>
                  </a:lnTo>
                  <a:lnTo>
                    <a:pt x="574840" y="4311269"/>
                  </a:lnTo>
                  <a:lnTo>
                    <a:pt x="574840" y="4023855"/>
                  </a:lnTo>
                  <a:lnTo>
                    <a:pt x="574840" y="3736429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6" name="object 346"/>
            <p:cNvSpPr/>
            <p:nvPr/>
          </p:nvSpPr>
          <p:spPr>
            <a:xfrm>
              <a:off x="2827150" y="541869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7" name="object 347"/>
            <p:cNvSpPr/>
            <p:nvPr/>
          </p:nvSpPr>
          <p:spPr>
            <a:xfrm>
              <a:off x="2827147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8" name="object 348"/>
            <p:cNvSpPr/>
            <p:nvPr/>
          </p:nvSpPr>
          <p:spPr>
            <a:xfrm>
              <a:off x="2827147" y="369419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9" name="object 349"/>
            <p:cNvSpPr/>
            <p:nvPr/>
          </p:nvSpPr>
          <p:spPr>
            <a:xfrm>
              <a:off x="2827147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0" name="object 350"/>
            <p:cNvSpPr/>
            <p:nvPr/>
          </p:nvSpPr>
          <p:spPr>
            <a:xfrm>
              <a:off x="2827150" y="254450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1" name="object 351"/>
            <p:cNvSpPr/>
            <p:nvPr/>
          </p:nvSpPr>
          <p:spPr>
            <a:xfrm>
              <a:off x="2827147" y="1969688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2" name="object 352"/>
            <p:cNvSpPr/>
            <p:nvPr/>
          </p:nvSpPr>
          <p:spPr>
            <a:xfrm>
              <a:off x="3114566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3" name="object 353"/>
            <p:cNvSpPr/>
            <p:nvPr/>
          </p:nvSpPr>
          <p:spPr>
            <a:xfrm>
              <a:off x="3114560" y="541870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4" name="object 354"/>
            <p:cNvSpPr/>
            <p:nvPr/>
          </p:nvSpPr>
          <p:spPr>
            <a:xfrm>
              <a:off x="3114566" y="51312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5" name="object 355"/>
            <p:cNvSpPr/>
            <p:nvPr/>
          </p:nvSpPr>
          <p:spPr>
            <a:xfrm>
              <a:off x="3114560" y="4269036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6" name="object 356"/>
            <p:cNvSpPr/>
            <p:nvPr/>
          </p:nvSpPr>
          <p:spPr>
            <a:xfrm>
              <a:off x="3114566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7" name="object 357"/>
            <p:cNvSpPr/>
            <p:nvPr/>
          </p:nvSpPr>
          <p:spPr>
            <a:xfrm>
              <a:off x="3114560" y="311935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8" name="object 358"/>
            <p:cNvSpPr/>
            <p:nvPr/>
          </p:nvSpPr>
          <p:spPr>
            <a:xfrm>
              <a:off x="3114566" y="283192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9" name="object 359"/>
            <p:cNvSpPr/>
            <p:nvPr/>
          </p:nvSpPr>
          <p:spPr>
            <a:xfrm>
              <a:off x="3114560" y="196968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0" name="object 360"/>
            <p:cNvSpPr/>
            <p:nvPr/>
          </p:nvSpPr>
          <p:spPr>
            <a:xfrm>
              <a:off x="3401987" y="599354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1" name="object 361"/>
            <p:cNvSpPr/>
            <p:nvPr/>
          </p:nvSpPr>
          <p:spPr>
            <a:xfrm>
              <a:off x="3401987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2" name="object 362"/>
            <p:cNvSpPr/>
            <p:nvPr/>
          </p:nvSpPr>
          <p:spPr>
            <a:xfrm>
              <a:off x="3401990" y="48438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3" name="object 363"/>
            <p:cNvSpPr/>
            <p:nvPr/>
          </p:nvSpPr>
          <p:spPr>
            <a:xfrm>
              <a:off x="3401987" y="3406769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4" h="1437639">
                  <a:moveTo>
                    <a:pt x="287413" y="862266"/>
                  </a:moveTo>
                  <a:lnTo>
                    <a:pt x="0" y="862266"/>
                  </a:lnTo>
                  <a:lnTo>
                    <a:pt x="0" y="1149680"/>
                  </a:lnTo>
                  <a:lnTo>
                    <a:pt x="0" y="1437093"/>
                  </a:lnTo>
                  <a:lnTo>
                    <a:pt x="287413" y="1437093"/>
                  </a:lnTo>
                  <a:lnTo>
                    <a:pt x="287413" y="1149680"/>
                  </a:lnTo>
                  <a:lnTo>
                    <a:pt x="287413" y="862266"/>
                  </a:lnTo>
                  <a:close/>
                </a:path>
                <a:path w="287654" h="143763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4" name="object 364"/>
            <p:cNvSpPr/>
            <p:nvPr/>
          </p:nvSpPr>
          <p:spPr>
            <a:xfrm>
              <a:off x="3401990" y="311934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5" name="object 365"/>
            <p:cNvSpPr/>
            <p:nvPr/>
          </p:nvSpPr>
          <p:spPr>
            <a:xfrm>
              <a:off x="3401987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6" name="object 366"/>
            <p:cNvSpPr/>
            <p:nvPr/>
          </p:nvSpPr>
          <p:spPr>
            <a:xfrm>
              <a:off x="3401990" y="19696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7" name="object 367"/>
            <p:cNvSpPr/>
            <p:nvPr/>
          </p:nvSpPr>
          <p:spPr>
            <a:xfrm>
              <a:off x="3689406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8" name="object 368"/>
            <p:cNvSpPr/>
            <p:nvPr/>
          </p:nvSpPr>
          <p:spPr>
            <a:xfrm>
              <a:off x="3689401" y="570611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9" name="object 369"/>
            <p:cNvSpPr/>
            <p:nvPr/>
          </p:nvSpPr>
          <p:spPr>
            <a:xfrm>
              <a:off x="3689401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0" name="object 370"/>
            <p:cNvSpPr/>
            <p:nvPr/>
          </p:nvSpPr>
          <p:spPr>
            <a:xfrm>
              <a:off x="3689406" y="455644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1" name="object 371"/>
            <p:cNvSpPr/>
            <p:nvPr/>
          </p:nvSpPr>
          <p:spPr>
            <a:xfrm>
              <a:off x="3689401" y="369419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2" name="object 372"/>
            <p:cNvSpPr/>
            <p:nvPr/>
          </p:nvSpPr>
          <p:spPr>
            <a:xfrm>
              <a:off x="3689406" y="340676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3" name="object 373"/>
            <p:cNvSpPr/>
            <p:nvPr/>
          </p:nvSpPr>
          <p:spPr>
            <a:xfrm>
              <a:off x="3689401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4" name="object 374"/>
            <p:cNvSpPr/>
            <p:nvPr/>
          </p:nvSpPr>
          <p:spPr>
            <a:xfrm>
              <a:off x="3689401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5" name="object 375"/>
            <p:cNvSpPr/>
            <p:nvPr/>
          </p:nvSpPr>
          <p:spPr>
            <a:xfrm>
              <a:off x="3976822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6" name="object 376"/>
            <p:cNvSpPr/>
            <p:nvPr/>
          </p:nvSpPr>
          <p:spPr>
            <a:xfrm>
              <a:off x="3976814" y="541870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7" name="object 377"/>
            <p:cNvSpPr/>
            <p:nvPr/>
          </p:nvSpPr>
          <p:spPr>
            <a:xfrm>
              <a:off x="3976814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8" name="object 378"/>
            <p:cNvSpPr/>
            <p:nvPr/>
          </p:nvSpPr>
          <p:spPr>
            <a:xfrm>
              <a:off x="3976822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9" name="object 379"/>
            <p:cNvSpPr/>
            <p:nvPr/>
          </p:nvSpPr>
          <p:spPr>
            <a:xfrm>
              <a:off x="3976822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0" name="object 380"/>
            <p:cNvSpPr/>
            <p:nvPr/>
          </p:nvSpPr>
          <p:spPr>
            <a:xfrm>
              <a:off x="3976822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1" name="object 381"/>
            <p:cNvSpPr/>
            <p:nvPr/>
          </p:nvSpPr>
          <p:spPr>
            <a:xfrm>
              <a:off x="3976814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2" name="object 382"/>
            <p:cNvSpPr/>
            <p:nvPr/>
          </p:nvSpPr>
          <p:spPr>
            <a:xfrm>
              <a:off x="3976814" y="225710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3" name="object 383"/>
            <p:cNvSpPr/>
            <p:nvPr/>
          </p:nvSpPr>
          <p:spPr>
            <a:xfrm>
              <a:off x="3976814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4" name="object 384"/>
            <p:cNvSpPr/>
            <p:nvPr/>
          </p:nvSpPr>
          <p:spPr>
            <a:xfrm>
              <a:off x="4264241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5" name="object 385"/>
            <p:cNvSpPr/>
            <p:nvPr/>
          </p:nvSpPr>
          <p:spPr>
            <a:xfrm>
              <a:off x="4264241" y="570611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6" name="object 386"/>
            <p:cNvSpPr/>
            <p:nvPr/>
          </p:nvSpPr>
          <p:spPr>
            <a:xfrm>
              <a:off x="4264241" y="513128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7" name="object 387"/>
            <p:cNvSpPr/>
            <p:nvPr/>
          </p:nvSpPr>
          <p:spPr>
            <a:xfrm>
              <a:off x="4264241" y="4269036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8" name="object 388"/>
            <p:cNvSpPr/>
            <p:nvPr/>
          </p:nvSpPr>
          <p:spPr>
            <a:xfrm>
              <a:off x="4264241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9" name="object 389"/>
            <p:cNvSpPr/>
            <p:nvPr/>
          </p:nvSpPr>
          <p:spPr>
            <a:xfrm>
              <a:off x="4264241" y="311935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0" name="object 390"/>
            <p:cNvSpPr/>
            <p:nvPr/>
          </p:nvSpPr>
          <p:spPr>
            <a:xfrm>
              <a:off x="4264241" y="254451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1" name="object 391"/>
            <p:cNvSpPr/>
            <p:nvPr/>
          </p:nvSpPr>
          <p:spPr>
            <a:xfrm>
              <a:off x="4264241" y="225709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2" name="object 392"/>
            <p:cNvSpPr/>
            <p:nvPr/>
          </p:nvSpPr>
          <p:spPr>
            <a:xfrm>
              <a:off x="4264241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3" name="object 393"/>
            <p:cNvSpPr/>
            <p:nvPr/>
          </p:nvSpPr>
          <p:spPr>
            <a:xfrm>
              <a:off x="4551665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4" name="object 394"/>
            <p:cNvSpPr/>
            <p:nvPr/>
          </p:nvSpPr>
          <p:spPr>
            <a:xfrm>
              <a:off x="4551654" y="541870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5" name="object 395"/>
            <p:cNvSpPr/>
            <p:nvPr/>
          </p:nvSpPr>
          <p:spPr>
            <a:xfrm>
              <a:off x="4551654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6" name="object 396"/>
            <p:cNvSpPr/>
            <p:nvPr/>
          </p:nvSpPr>
          <p:spPr>
            <a:xfrm>
              <a:off x="4551665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7" name="object 397"/>
            <p:cNvSpPr/>
            <p:nvPr/>
          </p:nvSpPr>
          <p:spPr>
            <a:xfrm>
              <a:off x="4551665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8" name="object 398"/>
            <p:cNvSpPr/>
            <p:nvPr/>
          </p:nvSpPr>
          <p:spPr>
            <a:xfrm>
              <a:off x="4551665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9" name="object 399"/>
            <p:cNvSpPr/>
            <p:nvPr/>
          </p:nvSpPr>
          <p:spPr>
            <a:xfrm>
              <a:off x="4551654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26" y="862266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0" name="object 400"/>
            <p:cNvSpPr/>
            <p:nvPr/>
          </p:nvSpPr>
          <p:spPr>
            <a:xfrm>
              <a:off x="4551654" y="225710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1" name="object 401"/>
            <p:cNvSpPr/>
            <p:nvPr/>
          </p:nvSpPr>
          <p:spPr>
            <a:xfrm>
              <a:off x="4551654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2" name="object 402"/>
            <p:cNvSpPr/>
            <p:nvPr/>
          </p:nvSpPr>
          <p:spPr>
            <a:xfrm>
              <a:off x="4839081" y="570611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3" name="object 403"/>
            <p:cNvSpPr/>
            <p:nvPr/>
          </p:nvSpPr>
          <p:spPr>
            <a:xfrm>
              <a:off x="4839081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4" name="object 404"/>
            <p:cNvSpPr/>
            <p:nvPr/>
          </p:nvSpPr>
          <p:spPr>
            <a:xfrm>
              <a:off x="4839081" y="455644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5" name="object 405"/>
            <p:cNvSpPr/>
            <p:nvPr/>
          </p:nvSpPr>
          <p:spPr>
            <a:xfrm>
              <a:off x="4839081" y="369419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6" name="object 406"/>
            <p:cNvSpPr/>
            <p:nvPr/>
          </p:nvSpPr>
          <p:spPr>
            <a:xfrm>
              <a:off x="4839081" y="340676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7" name="object 407"/>
            <p:cNvSpPr/>
            <p:nvPr/>
          </p:nvSpPr>
          <p:spPr>
            <a:xfrm>
              <a:off x="4839081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8" name="object 408"/>
            <p:cNvSpPr/>
            <p:nvPr/>
          </p:nvSpPr>
          <p:spPr>
            <a:xfrm>
              <a:off x="4839081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10" h="4599305">
                  <a:moveTo>
                    <a:pt x="574827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9" name="object 409"/>
            <p:cNvSpPr/>
            <p:nvPr/>
          </p:nvSpPr>
          <p:spPr>
            <a:xfrm>
              <a:off x="5126494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0" name="object 410"/>
            <p:cNvSpPr/>
            <p:nvPr/>
          </p:nvSpPr>
          <p:spPr>
            <a:xfrm>
              <a:off x="5126497" y="48438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1" name="object 411"/>
            <p:cNvSpPr/>
            <p:nvPr/>
          </p:nvSpPr>
          <p:spPr>
            <a:xfrm>
              <a:off x="5126494" y="3406769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4" h="1437639">
                  <a:moveTo>
                    <a:pt x="287413" y="862266"/>
                  </a:moveTo>
                  <a:lnTo>
                    <a:pt x="0" y="862266"/>
                  </a:lnTo>
                  <a:lnTo>
                    <a:pt x="0" y="1149680"/>
                  </a:lnTo>
                  <a:lnTo>
                    <a:pt x="0" y="1437093"/>
                  </a:lnTo>
                  <a:lnTo>
                    <a:pt x="287413" y="1437093"/>
                  </a:lnTo>
                  <a:lnTo>
                    <a:pt x="287413" y="1149680"/>
                  </a:lnTo>
                  <a:lnTo>
                    <a:pt x="287413" y="862266"/>
                  </a:lnTo>
                  <a:close/>
                </a:path>
                <a:path w="287654" h="143763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2" name="object 412"/>
            <p:cNvSpPr/>
            <p:nvPr/>
          </p:nvSpPr>
          <p:spPr>
            <a:xfrm>
              <a:off x="5126497" y="311934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3" name="object 413"/>
            <p:cNvSpPr/>
            <p:nvPr/>
          </p:nvSpPr>
          <p:spPr>
            <a:xfrm>
              <a:off x="5126494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4" name="object 414"/>
            <p:cNvSpPr/>
            <p:nvPr/>
          </p:nvSpPr>
          <p:spPr>
            <a:xfrm>
              <a:off x="5126494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5" name="object 415"/>
            <p:cNvSpPr/>
            <p:nvPr/>
          </p:nvSpPr>
          <p:spPr>
            <a:xfrm>
              <a:off x="5413908" y="541870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6" name="object 416"/>
            <p:cNvSpPr/>
            <p:nvPr/>
          </p:nvSpPr>
          <p:spPr>
            <a:xfrm>
              <a:off x="5413916" y="51312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7" name="object 417"/>
            <p:cNvSpPr/>
            <p:nvPr/>
          </p:nvSpPr>
          <p:spPr>
            <a:xfrm>
              <a:off x="5413908" y="4269036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8" name="object 418"/>
            <p:cNvSpPr/>
            <p:nvPr/>
          </p:nvSpPr>
          <p:spPr>
            <a:xfrm>
              <a:off x="5413916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9" name="object 419"/>
            <p:cNvSpPr/>
            <p:nvPr/>
          </p:nvSpPr>
          <p:spPr>
            <a:xfrm>
              <a:off x="5413908" y="311935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0" name="object 420"/>
            <p:cNvSpPr/>
            <p:nvPr/>
          </p:nvSpPr>
          <p:spPr>
            <a:xfrm>
              <a:off x="5413916" y="283192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1" name="object 421"/>
            <p:cNvSpPr/>
            <p:nvPr/>
          </p:nvSpPr>
          <p:spPr>
            <a:xfrm>
              <a:off x="5413908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10" h="4599305">
                  <a:moveTo>
                    <a:pt x="574840" y="3736429"/>
                  </a:moveTo>
                  <a:lnTo>
                    <a:pt x="287426" y="3736429"/>
                  </a:lnTo>
                  <a:lnTo>
                    <a:pt x="287426" y="4023855"/>
                  </a:lnTo>
                  <a:lnTo>
                    <a:pt x="287426" y="4311269"/>
                  </a:lnTo>
                  <a:lnTo>
                    <a:pt x="574840" y="4311269"/>
                  </a:lnTo>
                  <a:lnTo>
                    <a:pt x="574840" y="4023855"/>
                  </a:lnTo>
                  <a:lnTo>
                    <a:pt x="574840" y="3736429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2" name="object 422"/>
            <p:cNvSpPr/>
            <p:nvPr/>
          </p:nvSpPr>
          <p:spPr>
            <a:xfrm>
              <a:off x="5701338" y="541869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3" name="object 423"/>
            <p:cNvSpPr/>
            <p:nvPr/>
          </p:nvSpPr>
          <p:spPr>
            <a:xfrm>
              <a:off x="5701334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4" name="object 424"/>
            <p:cNvSpPr/>
            <p:nvPr/>
          </p:nvSpPr>
          <p:spPr>
            <a:xfrm>
              <a:off x="5701334" y="369419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5" name="object 425"/>
            <p:cNvSpPr/>
            <p:nvPr/>
          </p:nvSpPr>
          <p:spPr>
            <a:xfrm>
              <a:off x="5701334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6" name="object 426"/>
            <p:cNvSpPr/>
            <p:nvPr/>
          </p:nvSpPr>
          <p:spPr>
            <a:xfrm>
              <a:off x="5701338" y="254450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7" name="object 427"/>
            <p:cNvSpPr/>
            <p:nvPr/>
          </p:nvSpPr>
          <p:spPr>
            <a:xfrm>
              <a:off x="5701334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10" h="4599305">
                  <a:moveTo>
                    <a:pt x="574827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8" name="object 428"/>
            <p:cNvSpPr/>
            <p:nvPr/>
          </p:nvSpPr>
          <p:spPr>
            <a:xfrm>
              <a:off x="5988757" y="570611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9" name="object 429"/>
            <p:cNvSpPr/>
            <p:nvPr/>
          </p:nvSpPr>
          <p:spPr>
            <a:xfrm>
              <a:off x="5988748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0" name="object 430"/>
            <p:cNvSpPr/>
            <p:nvPr/>
          </p:nvSpPr>
          <p:spPr>
            <a:xfrm>
              <a:off x="5988748" y="4269036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1" name="object 431"/>
            <p:cNvSpPr/>
            <p:nvPr/>
          </p:nvSpPr>
          <p:spPr>
            <a:xfrm>
              <a:off x="5988757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2" name="object 432"/>
            <p:cNvSpPr/>
            <p:nvPr/>
          </p:nvSpPr>
          <p:spPr>
            <a:xfrm>
              <a:off x="5988748" y="340676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3" name="object 433"/>
            <p:cNvSpPr/>
            <p:nvPr/>
          </p:nvSpPr>
          <p:spPr>
            <a:xfrm>
              <a:off x="5988748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4" name="object 434"/>
            <p:cNvSpPr/>
            <p:nvPr/>
          </p:nvSpPr>
          <p:spPr>
            <a:xfrm>
              <a:off x="5988757" y="225709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5" name="object 435"/>
            <p:cNvSpPr/>
            <p:nvPr/>
          </p:nvSpPr>
          <p:spPr>
            <a:xfrm>
              <a:off x="5988748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6" name="object 436"/>
            <p:cNvSpPr/>
            <p:nvPr/>
          </p:nvSpPr>
          <p:spPr>
            <a:xfrm>
              <a:off x="6276173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7" name="object 437"/>
            <p:cNvSpPr/>
            <p:nvPr/>
          </p:nvSpPr>
          <p:spPr>
            <a:xfrm>
              <a:off x="6276162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8" name="object 438"/>
            <p:cNvSpPr/>
            <p:nvPr/>
          </p:nvSpPr>
          <p:spPr>
            <a:xfrm>
              <a:off x="6276162" y="455644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9" name="object 439"/>
            <p:cNvSpPr/>
            <p:nvPr/>
          </p:nvSpPr>
          <p:spPr>
            <a:xfrm>
              <a:off x="6276173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0" name="object 440"/>
            <p:cNvSpPr/>
            <p:nvPr/>
          </p:nvSpPr>
          <p:spPr>
            <a:xfrm>
              <a:off x="6276173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1" name="object 441"/>
            <p:cNvSpPr/>
            <p:nvPr/>
          </p:nvSpPr>
          <p:spPr>
            <a:xfrm>
              <a:off x="6276173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2" name="object 442"/>
            <p:cNvSpPr/>
            <p:nvPr/>
          </p:nvSpPr>
          <p:spPr>
            <a:xfrm>
              <a:off x="6276162" y="311935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3" name="object 443"/>
            <p:cNvSpPr/>
            <p:nvPr/>
          </p:nvSpPr>
          <p:spPr>
            <a:xfrm>
              <a:off x="6276162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4" name="object 444"/>
            <p:cNvSpPr/>
            <p:nvPr/>
          </p:nvSpPr>
          <p:spPr>
            <a:xfrm>
              <a:off x="6276173" y="19696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5" name="object 445"/>
          <p:cNvGrpSpPr/>
          <p:nvPr/>
        </p:nvGrpSpPr>
        <p:grpSpPr>
          <a:xfrm>
            <a:off x="0" y="4269024"/>
            <a:ext cx="13462000" cy="7041515"/>
            <a:chOff x="0" y="4269024"/>
            <a:chExt cx="13462000" cy="7041515"/>
          </a:xfrm>
        </p:grpSpPr>
        <p:sp>
          <p:nvSpPr>
            <p:cNvPr id="446" name="object 446"/>
            <p:cNvSpPr/>
            <p:nvPr/>
          </p:nvSpPr>
          <p:spPr>
            <a:xfrm>
              <a:off x="0" y="10879657"/>
              <a:ext cx="240665" cy="287655"/>
            </a:xfrm>
            <a:custGeom>
              <a:avLst/>
              <a:gdLst/>
              <a:ahLst/>
              <a:cxnLst/>
              <a:rect l="l" t="t" r="r" b="b"/>
              <a:pathLst>
                <a:path w="240665" h="287654">
                  <a:moveTo>
                    <a:pt x="240383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40383" y="287416"/>
                  </a:lnTo>
                  <a:lnTo>
                    <a:pt x="24038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7" name="object 447"/>
            <p:cNvSpPr/>
            <p:nvPr/>
          </p:nvSpPr>
          <p:spPr>
            <a:xfrm>
              <a:off x="0" y="10592232"/>
              <a:ext cx="240665" cy="287655"/>
            </a:xfrm>
            <a:custGeom>
              <a:avLst/>
              <a:gdLst/>
              <a:ahLst/>
              <a:cxnLst/>
              <a:rect l="l" t="t" r="r" b="b"/>
              <a:pathLst>
                <a:path w="240665" h="287654">
                  <a:moveTo>
                    <a:pt x="240383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40383" y="287416"/>
                  </a:lnTo>
                  <a:lnTo>
                    <a:pt x="24038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8" name="object 448"/>
            <p:cNvSpPr/>
            <p:nvPr/>
          </p:nvSpPr>
          <p:spPr>
            <a:xfrm>
              <a:off x="0" y="10017399"/>
              <a:ext cx="240665" cy="575310"/>
            </a:xfrm>
            <a:custGeom>
              <a:avLst/>
              <a:gdLst/>
              <a:ahLst/>
              <a:cxnLst/>
              <a:rect l="l" t="t" r="r" b="b"/>
              <a:pathLst>
                <a:path w="240665" h="575309">
                  <a:moveTo>
                    <a:pt x="240372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40372" y="574840"/>
                  </a:lnTo>
                  <a:lnTo>
                    <a:pt x="240372" y="287426"/>
                  </a:lnTo>
                  <a:lnTo>
                    <a:pt x="240372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9" name="object 449"/>
            <p:cNvSpPr/>
            <p:nvPr/>
          </p:nvSpPr>
          <p:spPr>
            <a:xfrm>
              <a:off x="0" y="9155145"/>
              <a:ext cx="240665" cy="862330"/>
            </a:xfrm>
            <a:custGeom>
              <a:avLst/>
              <a:gdLst/>
              <a:ahLst/>
              <a:cxnLst/>
              <a:rect l="l" t="t" r="r" b="b"/>
              <a:pathLst>
                <a:path w="240665" h="862329">
                  <a:moveTo>
                    <a:pt x="240372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40372" y="862253"/>
                  </a:lnTo>
                  <a:lnTo>
                    <a:pt x="240372" y="574840"/>
                  </a:lnTo>
                  <a:lnTo>
                    <a:pt x="240372" y="287413"/>
                  </a:lnTo>
                  <a:lnTo>
                    <a:pt x="240372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0" name="object 450"/>
            <p:cNvSpPr/>
            <p:nvPr/>
          </p:nvSpPr>
          <p:spPr>
            <a:xfrm>
              <a:off x="0" y="8867723"/>
              <a:ext cx="240665" cy="287655"/>
            </a:xfrm>
            <a:custGeom>
              <a:avLst/>
              <a:gdLst/>
              <a:ahLst/>
              <a:cxnLst/>
              <a:rect l="l" t="t" r="r" b="b"/>
              <a:pathLst>
                <a:path w="240665" h="287654">
                  <a:moveTo>
                    <a:pt x="240383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40383" y="287416"/>
                  </a:lnTo>
                  <a:lnTo>
                    <a:pt x="24038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1" name="object 451"/>
            <p:cNvSpPr/>
            <p:nvPr/>
          </p:nvSpPr>
          <p:spPr>
            <a:xfrm>
              <a:off x="0" y="8580306"/>
              <a:ext cx="240665" cy="287655"/>
            </a:xfrm>
            <a:custGeom>
              <a:avLst/>
              <a:gdLst/>
              <a:ahLst/>
              <a:cxnLst/>
              <a:rect l="l" t="t" r="r" b="b"/>
              <a:pathLst>
                <a:path w="240665" h="287654">
                  <a:moveTo>
                    <a:pt x="240383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40383" y="287416"/>
                  </a:lnTo>
                  <a:lnTo>
                    <a:pt x="24038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2" name="object 452"/>
            <p:cNvSpPr/>
            <p:nvPr/>
          </p:nvSpPr>
          <p:spPr>
            <a:xfrm>
              <a:off x="0" y="8292882"/>
              <a:ext cx="240665" cy="287655"/>
            </a:xfrm>
            <a:custGeom>
              <a:avLst/>
              <a:gdLst/>
              <a:ahLst/>
              <a:cxnLst/>
              <a:rect l="l" t="t" r="r" b="b"/>
              <a:pathLst>
                <a:path w="240665" h="287654">
                  <a:moveTo>
                    <a:pt x="240383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40383" y="287416"/>
                  </a:lnTo>
                  <a:lnTo>
                    <a:pt x="24038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3" name="object 453"/>
            <p:cNvSpPr/>
            <p:nvPr/>
          </p:nvSpPr>
          <p:spPr>
            <a:xfrm>
              <a:off x="0" y="7430637"/>
              <a:ext cx="240665" cy="862330"/>
            </a:xfrm>
            <a:custGeom>
              <a:avLst/>
              <a:gdLst/>
              <a:ahLst/>
              <a:cxnLst/>
              <a:rect l="l" t="t" r="r" b="b"/>
              <a:pathLst>
                <a:path w="240665" h="862329">
                  <a:moveTo>
                    <a:pt x="240372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40372" y="862253"/>
                  </a:lnTo>
                  <a:lnTo>
                    <a:pt x="240372" y="574840"/>
                  </a:lnTo>
                  <a:lnTo>
                    <a:pt x="240372" y="287413"/>
                  </a:lnTo>
                  <a:lnTo>
                    <a:pt x="240372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4" name="object 454"/>
            <p:cNvSpPr/>
            <p:nvPr/>
          </p:nvSpPr>
          <p:spPr>
            <a:xfrm>
              <a:off x="0" y="6855797"/>
              <a:ext cx="240665" cy="575310"/>
            </a:xfrm>
            <a:custGeom>
              <a:avLst/>
              <a:gdLst/>
              <a:ahLst/>
              <a:cxnLst/>
              <a:rect l="l" t="t" r="r" b="b"/>
              <a:pathLst>
                <a:path w="240665" h="575309">
                  <a:moveTo>
                    <a:pt x="240372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40372" y="574827"/>
                  </a:lnTo>
                  <a:lnTo>
                    <a:pt x="240372" y="287413"/>
                  </a:lnTo>
                  <a:lnTo>
                    <a:pt x="240372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5" name="object 455"/>
            <p:cNvSpPr/>
            <p:nvPr/>
          </p:nvSpPr>
          <p:spPr>
            <a:xfrm>
              <a:off x="0" y="6568383"/>
              <a:ext cx="528320" cy="4599305"/>
            </a:xfrm>
            <a:custGeom>
              <a:avLst/>
              <a:gdLst/>
              <a:ahLst/>
              <a:cxnLst/>
              <a:rect l="l" t="t" r="r" b="b"/>
              <a:pathLst>
                <a:path w="528320" h="4599305">
                  <a:moveTo>
                    <a:pt x="240372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40372" y="287413"/>
                  </a:lnTo>
                  <a:lnTo>
                    <a:pt x="240372" y="0"/>
                  </a:lnTo>
                  <a:close/>
                </a:path>
                <a:path w="528320" h="4599305">
                  <a:moveTo>
                    <a:pt x="527799" y="4311281"/>
                  </a:moveTo>
                  <a:lnTo>
                    <a:pt x="240372" y="4311281"/>
                  </a:lnTo>
                  <a:lnTo>
                    <a:pt x="240372" y="4598695"/>
                  </a:lnTo>
                  <a:lnTo>
                    <a:pt x="527799" y="4598695"/>
                  </a:lnTo>
                  <a:lnTo>
                    <a:pt x="527799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6" name="object 456"/>
            <p:cNvSpPr/>
            <p:nvPr/>
          </p:nvSpPr>
          <p:spPr>
            <a:xfrm>
              <a:off x="240372" y="1030482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7" name="object 457"/>
            <p:cNvSpPr/>
            <p:nvPr/>
          </p:nvSpPr>
          <p:spPr>
            <a:xfrm>
              <a:off x="240372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26" y="862266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8" name="object 458"/>
            <p:cNvSpPr/>
            <p:nvPr/>
          </p:nvSpPr>
          <p:spPr>
            <a:xfrm>
              <a:off x="240383" y="915514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9" name="object 459"/>
            <p:cNvSpPr/>
            <p:nvPr/>
          </p:nvSpPr>
          <p:spPr>
            <a:xfrm>
              <a:off x="240372" y="829289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0" name="object 460"/>
            <p:cNvSpPr/>
            <p:nvPr/>
          </p:nvSpPr>
          <p:spPr>
            <a:xfrm>
              <a:off x="240383" y="800546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1" name="object 461"/>
            <p:cNvSpPr/>
            <p:nvPr/>
          </p:nvSpPr>
          <p:spPr>
            <a:xfrm>
              <a:off x="240372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26" y="862266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2" name="object 462"/>
            <p:cNvSpPr/>
            <p:nvPr/>
          </p:nvSpPr>
          <p:spPr>
            <a:xfrm>
              <a:off x="240372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10" h="4599305">
                  <a:moveTo>
                    <a:pt x="574840" y="4023855"/>
                  </a:moveTo>
                  <a:lnTo>
                    <a:pt x="287426" y="4023855"/>
                  </a:lnTo>
                  <a:lnTo>
                    <a:pt x="287426" y="4311269"/>
                  </a:lnTo>
                  <a:lnTo>
                    <a:pt x="574840" y="4311269"/>
                  </a:lnTo>
                  <a:lnTo>
                    <a:pt x="574840" y="4023855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3" name="object 463"/>
            <p:cNvSpPr/>
            <p:nvPr/>
          </p:nvSpPr>
          <p:spPr>
            <a:xfrm>
              <a:off x="527799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4" name="object 464"/>
            <p:cNvSpPr/>
            <p:nvPr/>
          </p:nvSpPr>
          <p:spPr>
            <a:xfrm>
              <a:off x="527799" y="94425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5" name="object 465"/>
            <p:cNvSpPr/>
            <p:nvPr/>
          </p:nvSpPr>
          <p:spPr>
            <a:xfrm>
              <a:off x="527799" y="8005477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5" h="143764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0" y="1149667"/>
                  </a:lnTo>
                  <a:lnTo>
                    <a:pt x="0" y="1437081"/>
                  </a:lnTo>
                  <a:lnTo>
                    <a:pt x="287413" y="1437081"/>
                  </a:lnTo>
                  <a:lnTo>
                    <a:pt x="287413" y="1149667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143764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6" name="object 466"/>
            <p:cNvSpPr/>
            <p:nvPr/>
          </p:nvSpPr>
          <p:spPr>
            <a:xfrm>
              <a:off x="527799" y="771805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7" name="object 467"/>
            <p:cNvSpPr/>
            <p:nvPr/>
          </p:nvSpPr>
          <p:spPr>
            <a:xfrm>
              <a:off x="527799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8" name="object 468"/>
            <p:cNvSpPr/>
            <p:nvPr/>
          </p:nvSpPr>
          <p:spPr>
            <a:xfrm>
              <a:off x="527799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9" name="object 469"/>
            <p:cNvSpPr/>
            <p:nvPr/>
          </p:nvSpPr>
          <p:spPr>
            <a:xfrm>
              <a:off x="815213" y="1001739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0" name="object 470"/>
            <p:cNvSpPr/>
            <p:nvPr/>
          </p:nvSpPr>
          <p:spPr>
            <a:xfrm>
              <a:off x="815215" y="97299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1" name="object 471"/>
            <p:cNvSpPr/>
            <p:nvPr/>
          </p:nvSpPr>
          <p:spPr>
            <a:xfrm>
              <a:off x="815213" y="886773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2" name="object 472"/>
            <p:cNvSpPr/>
            <p:nvPr/>
          </p:nvSpPr>
          <p:spPr>
            <a:xfrm>
              <a:off x="815215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3" name="object 473"/>
            <p:cNvSpPr/>
            <p:nvPr/>
          </p:nvSpPr>
          <p:spPr>
            <a:xfrm>
              <a:off x="815213" y="771805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4" name="object 474"/>
            <p:cNvSpPr/>
            <p:nvPr/>
          </p:nvSpPr>
          <p:spPr>
            <a:xfrm>
              <a:off x="815215" y="743063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5" name="object 475"/>
            <p:cNvSpPr/>
            <p:nvPr/>
          </p:nvSpPr>
          <p:spPr>
            <a:xfrm>
              <a:off x="815213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10" h="4599305">
                  <a:moveTo>
                    <a:pt x="574840" y="3736441"/>
                  </a:moveTo>
                  <a:lnTo>
                    <a:pt x="287426" y="3736441"/>
                  </a:lnTo>
                  <a:lnTo>
                    <a:pt x="287426" y="4023855"/>
                  </a:lnTo>
                  <a:lnTo>
                    <a:pt x="287426" y="4311269"/>
                  </a:lnTo>
                  <a:lnTo>
                    <a:pt x="574840" y="4311269"/>
                  </a:lnTo>
                  <a:lnTo>
                    <a:pt x="574840" y="4023855"/>
                  </a:lnTo>
                  <a:lnTo>
                    <a:pt x="574840" y="373644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6" name="object 476"/>
            <p:cNvSpPr/>
            <p:nvPr/>
          </p:nvSpPr>
          <p:spPr>
            <a:xfrm>
              <a:off x="1102640" y="1001739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7" name="object 477"/>
            <p:cNvSpPr/>
            <p:nvPr/>
          </p:nvSpPr>
          <p:spPr>
            <a:xfrm>
              <a:off x="1102639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8" name="object 478"/>
            <p:cNvSpPr/>
            <p:nvPr/>
          </p:nvSpPr>
          <p:spPr>
            <a:xfrm>
              <a:off x="1102639" y="829289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9" name="object 479"/>
            <p:cNvSpPr/>
            <p:nvPr/>
          </p:nvSpPr>
          <p:spPr>
            <a:xfrm>
              <a:off x="1102639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0" name="object 480"/>
            <p:cNvSpPr/>
            <p:nvPr/>
          </p:nvSpPr>
          <p:spPr>
            <a:xfrm>
              <a:off x="1102640" y="714320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1" name="object 481"/>
            <p:cNvSpPr/>
            <p:nvPr/>
          </p:nvSpPr>
          <p:spPr>
            <a:xfrm>
              <a:off x="1102639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10" h="4599305">
                  <a:moveTo>
                    <a:pt x="574827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2" name="object 482"/>
            <p:cNvSpPr/>
            <p:nvPr/>
          </p:nvSpPr>
          <p:spPr>
            <a:xfrm>
              <a:off x="1390058" y="1030481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3" name="object 483"/>
            <p:cNvSpPr/>
            <p:nvPr/>
          </p:nvSpPr>
          <p:spPr>
            <a:xfrm>
              <a:off x="1390053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4" name="object 484"/>
            <p:cNvSpPr/>
            <p:nvPr/>
          </p:nvSpPr>
          <p:spPr>
            <a:xfrm>
              <a:off x="1390053" y="886773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5" name="object 485"/>
            <p:cNvSpPr/>
            <p:nvPr/>
          </p:nvSpPr>
          <p:spPr>
            <a:xfrm>
              <a:off x="1390058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6" name="object 486"/>
            <p:cNvSpPr/>
            <p:nvPr/>
          </p:nvSpPr>
          <p:spPr>
            <a:xfrm>
              <a:off x="1390053" y="800547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7" name="object 487"/>
            <p:cNvSpPr/>
            <p:nvPr/>
          </p:nvSpPr>
          <p:spPr>
            <a:xfrm>
              <a:off x="1390053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8" name="object 488"/>
            <p:cNvSpPr/>
            <p:nvPr/>
          </p:nvSpPr>
          <p:spPr>
            <a:xfrm>
              <a:off x="1390058" y="685579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9" name="object 489"/>
            <p:cNvSpPr/>
            <p:nvPr/>
          </p:nvSpPr>
          <p:spPr>
            <a:xfrm>
              <a:off x="1390053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0" name="object 490"/>
            <p:cNvSpPr/>
            <p:nvPr/>
          </p:nvSpPr>
          <p:spPr>
            <a:xfrm>
              <a:off x="1677474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1" name="object 491"/>
            <p:cNvSpPr/>
            <p:nvPr/>
          </p:nvSpPr>
          <p:spPr>
            <a:xfrm>
              <a:off x="1677466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2" name="object 492"/>
            <p:cNvSpPr/>
            <p:nvPr/>
          </p:nvSpPr>
          <p:spPr>
            <a:xfrm>
              <a:off x="1677466" y="915514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3" name="object 493"/>
            <p:cNvSpPr/>
            <p:nvPr/>
          </p:nvSpPr>
          <p:spPr>
            <a:xfrm>
              <a:off x="1677474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4" name="object 494"/>
            <p:cNvSpPr/>
            <p:nvPr/>
          </p:nvSpPr>
          <p:spPr>
            <a:xfrm>
              <a:off x="1677474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5" name="object 495"/>
            <p:cNvSpPr/>
            <p:nvPr/>
          </p:nvSpPr>
          <p:spPr>
            <a:xfrm>
              <a:off x="1677474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6" name="object 496"/>
            <p:cNvSpPr/>
            <p:nvPr/>
          </p:nvSpPr>
          <p:spPr>
            <a:xfrm>
              <a:off x="1677466" y="771805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7" name="object 497"/>
            <p:cNvSpPr/>
            <p:nvPr/>
          </p:nvSpPr>
          <p:spPr>
            <a:xfrm>
              <a:off x="1677466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8" name="object 498"/>
            <p:cNvSpPr/>
            <p:nvPr/>
          </p:nvSpPr>
          <p:spPr>
            <a:xfrm>
              <a:off x="1677466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9" name="object 499"/>
            <p:cNvSpPr/>
            <p:nvPr/>
          </p:nvSpPr>
          <p:spPr>
            <a:xfrm>
              <a:off x="1964880" y="1001739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0" name="object 500"/>
            <p:cNvSpPr/>
            <p:nvPr/>
          </p:nvSpPr>
          <p:spPr>
            <a:xfrm>
              <a:off x="1964880" y="9442558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1" name="object 501"/>
            <p:cNvSpPr/>
            <p:nvPr/>
          </p:nvSpPr>
          <p:spPr>
            <a:xfrm>
              <a:off x="1964890" y="915514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2" name="object 502"/>
            <p:cNvSpPr/>
            <p:nvPr/>
          </p:nvSpPr>
          <p:spPr>
            <a:xfrm>
              <a:off x="1964890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3" name="object 503"/>
            <p:cNvSpPr/>
            <p:nvPr/>
          </p:nvSpPr>
          <p:spPr>
            <a:xfrm>
              <a:off x="1964890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4" name="object 504"/>
            <p:cNvSpPr/>
            <p:nvPr/>
          </p:nvSpPr>
          <p:spPr>
            <a:xfrm>
              <a:off x="1964890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5" name="object 505"/>
            <p:cNvSpPr/>
            <p:nvPr/>
          </p:nvSpPr>
          <p:spPr>
            <a:xfrm>
              <a:off x="1964890" y="800546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6" name="object 506"/>
            <p:cNvSpPr/>
            <p:nvPr/>
          </p:nvSpPr>
          <p:spPr>
            <a:xfrm>
              <a:off x="1964880" y="743063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7" name="object 507"/>
            <p:cNvSpPr/>
            <p:nvPr/>
          </p:nvSpPr>
          <p:spPr>
            <a:xfrm>
              <a:off x="1964880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8" name="object 508"/>
            <p:cNvSpPr/>
            <p:nvPr/>
          </p:nvSpPr>
          <p:spPr>
            <a:xfrm>
              <a:off x="2252315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9" name="object 509"/>
            <p:cNvSpPr/>
            <p:nvPr/>
          </p:nvSpPr>
          <p:spPr>
            <a:xfrm>
              <a:off x="2252307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0" name="object 510"/>
            <p:cNvSpPr/>
            <p:nvPr/>
          </p:nvSpPr>
          <p:spPr>
            <a:xfrm>
              <a:off x="2252307" y="915514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1" name="object 511"/>
            <p:cNvSpPr/>
            <p:nvPr/>
          </p:nvSpPr>
          <p:spPr>
            <a:xfrm>
              <a:off x="2252315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2" name="object 512"/>
            <p:cNvSpPr/>
            <p:nvPr/>
          </p:nvSpPr>
          <p:spPr>
            <a:xfrm>
              <a:off x="2252315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3" name="object 513"/>
            <p:cNvSpPr/>
            <p:nvPr/>
          </p:nvSpPr>
          <p:spPr>
            <a:xfrm>
              <a:off x="2252315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4" name="object 514"/>
            <p:cNvSpPr/>
            <p:nvPr/>
          </p:nvSpPr>
          <p:spPr>
            <a:xfrm>
              <a:off x="2252307" y="771805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5" name="object 515"/>
            <p:cNvSpPr/>
            <p:nvPr/>
          </p:nvSpPr>
          <p:spPr>
            <a:xfrm>
              <a:off x="2252307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6" name="object 516"/>
            <p:cNvSpPr/>
            <p:nvPr/>
          </p:nvSpPr>
          <p:spPr>
            <a:xfrm>
              <a:off x="2252315" y="656837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7" name="object 517"/>
            <p:cNvSpPr/>
            <p:nvPr/>
          </p:nvSpPr>
          <p:spPr>
            <a:xfrm>
              <a:off x="2539720" y="1059223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5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8" name="object 518"/>
            <p:cNvSpPr/>
            <p:nvPr/>
          </p:nvSpPr>
          <p:spPr>
            <a:xfrm>
              <a:off x="2539731" y="1030481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9" name="object 519"/>
            <p:cNvSpPr/>
            <p:nvPr/>
          </p:nvSpPr>
          <p:spPr>
            <a:xfrm>
              <a:off x="2539720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26" y="862266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0" name="object 520"/>
            <p:cNvSpPr/>
            <p:nvPr/>
          </p:nvSpPr>
          <p:spPr>
            <a:xfrm>
              <a:off x="2539720" y="886773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1" name="object 521"/>
            <p:cNvSpPr/>
            <p:nvPr/>
          </p:nvSpPr>
          <p:spPr>
            <a:xfrm>
              <a:off x="2539731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2" name="object 522"/>
            <p:cNvSpPr/>
            <p:nvPr/>
          </p:nvSpPr>
          <p:spPr>
            <a:xfrm>
              <a:off x="2539720" y="800547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3" name="object 523"/>
            <p:cNvSpPr/>
            <p:nvPr/>
          </p:nvSpPr>
          <p:spPr>
            <a:xfrm>
              <a:off x="2539720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26" y="862266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4" name="object 524"/>
            <p:cNvSpPr/>
            <p:nvPr/>
          </p:nvSpPr>
          <p:spPr>
            <a:xfrm>
              <a:off x="2539731" y="685579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5" name="object 525"/>
            <p:cNvSpPr/>
            <p:nvPr/>
          </p:nvSpPr>
          <p:spPr>
            <a:xfrm>
              <a:off x="2539720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10" h="4599305">
                  <a:moveTo>
                    <a:pt x="574840" y="3736441"/>
                  </a:moveTo>
                  <a:lnTo>
                    <a:pt x="287426" y="3736441"/>
                  </a:lnTo>
                  <a:lnTo>
                    <a:pt x="287426" y="4023855"/>
                  </a:lnTo>
                  <a:lnTo>
                    <a:pt x="287426" y="4311269"/>
                  </a:lnTo>
                  <a:lnTo>
                    <a:pt x="574840" y="4311269"/>
                  </a:lnTo>
                  <a:lnTo>
                    <a:pt x="574840" y="4023855"/>
                  </a:lnTo>
                  <a:lnTo>
                    <a:pt x="574840" y="373644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6" name="object 526"/>
            <p:cNvSpPr/>
            <p:nvPr/>
          </p:nvSpPr>
          <p:spPr>
            <a:xfrm>
              <a:off x="2827150" y="1001739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7" name="object 527"/>
            <p:cNvSpPr/>
            <p:nvPr/>
          </p:nvSpPr>
          <p:spPr>
            <a:xfrm>
              <a:off x="2827147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8" name="object 528"/>
            <p:cNvSpPr/>
            <p:nvPr/>
          </p:nvSpPr>
          <p:spPr>
            <a:xfrm>
              <a:off x="2827147" y="829289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29" name="object 529"/>
            <p:cNvSpPr/>
            <p:nvPr/>
          </p:nvSpPr>
          <p:spPr>
            <a:xfrm>
              <a:off x="2827147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0" name="object 530"/>
            <p:cNvSpPr/>
            <p:nvPr/>
          </p:nvSpPr>
          <p:spPr>
            <a:xfrm>
              <a:off x="2827150" y="714320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1" name="object 531"/>
            <p:cNvSpPr/>
            <p:nvPr/>
          </p:nvSpPr>
          <p:spPr>
            <a:xfrm>
              <a:off x="2827147" y="656838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2" name="object 532"/>
            <p:cNvSpPr/>
            <p:nvPr/>
          </p:nvSpPr>
          <p:spPr>
            <a:xfrm>
              <a:off x="3114566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3" name="object 533"/>
            <p:cNvSpPr/>
            <p:nvPr/>
          </p:nvSpPr>
          <p:spPr>
            <a:xfrm>
              <a:off x="3114560" y="1001739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4" name="object 534"/>
            <p:cNvSpPr/>
            <p:nvPr/>
          </p:nvSpPr>
          <p:spPr>
            <a:xfrm>
              <a:off x="3114566" y="97299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5" name="object 535"/>
            <p:cNvSpPr/>
            <p:nvPr/>
          </p:nvSpPr>
          <p:spPr>
            <a:xfrm>
              <a:off x="3114560" y="886773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6" name="object 536"/>
            <p:cNvSpPr/>
            <p:nvPr/>
          </p:nvSpPr>
          <p:spPr>
            <a:xfrm>
              <a:off x="3114566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7" name="object 537"/>
            <p:cNvSpPr/>
            <p:nvPr/>
          </p:nvSpPr>
          <p:spPr>
            <a:xfrm>
              <a:off x="3114560" y="771805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8" name="object 538"/>
            <p:cNvSpPr/>
            <p:nvPr/>
          </p:nvSpPr>
          <p:spPr>
            <a:xfrm>
              <a:off x="3114566" y="743063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9" name="object 539"/>
            <p:cNvSpPr/>
            <p:nvPr/>
          </p:nvSpPr>
          <p:spPr>
            <a:xfrm>
              <a:off x="3114560" y="656838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0" name="object 540"/>
            <p:cNvSpPr/>
            <p:nvPr/>
          </p:nvSpPr>
          <p:spPr>
            <a:xfrm>
              <a:off x="3401987" y="1059223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1" name="object 541"/>
            <p:cNvSpPr/>
            <p:nvPr/>
          </p:nvSpPr>
          <p:spPr>
            <a:xfrm>
              <a:off x="3401987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2" name="object 542"/>
            <p:cNvSpPr/>
            <p:nvPr/>
          </p:nvSpPr>
          <p:spPr>
            <a:xfrm>
              <a:off x="3401990" y="94425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3" name="object 543"/>
            <p:cNvSpPr/>
            <p:nvPr/>
          </p:nvSpPr>
          <p:spPr>
            <a:xfrm>
              <a:off x="3401987" y="8005477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4" h="143764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0" y="1149667"/>
                  </a:lnTo>
                  <a:lnTo>
                    <a:pt x="0" y="1437081"/>
                  </a:lnTo>
                  <a:lnTo>
                    <a:pt x="287413" y="1437081"/>
                  </a:lnTo>
                  <a:lnTo>
                    <a:pt x="287413" y="1149667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143764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4" name="object 544"/>
            <p:cNvSpPr/>
            <p:nvPr/>
          </p:nvSpPr>
          <p:spPr>
            <a:xfrm>
              <a:off x="3401990" y="771805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5" name="object 545"/>
            <p:cNvSpPr/>
            <p:nvPr/>
          </p:nvSpPr>
          <p:spPr>
            <a:xfrm>
              <a:off x="3401987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6" name="object 546"/>
            <p:cNvSpPr/>
            <p:nvPr/>
          </p:nvSpPr>
          <p:spPr>
            <a:xfrm>
              <a:off x="3401990" y="656837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7" name="object 547"/>
            <p:cNvSpPr/>
            <p:nvPr/>
          </p:nvSpPr>
          <p:spPr>
            <a:xfrm>
              <a:off x="3689406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8" name="object 548"/>
            <p:cNvSpPr/>
            <p:nvPr/>
          </p:nvSpPr>
          <p:spPr>
            <a:xfrm>
              <a:off x="3689401" y="1030482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9" name="object 549"/>
            <p:cNvSpPr/>
            <p:nvPr/>
          </p:nvSpPr>
          <p:spPr>
            <a:xfrm>
              <a:off x="3689401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0" name="object 550"/>
            <p:cNvSpPr/>
            <p:nvPr/>
          </p:nvSpPr>
          <p:spPr>
            <a:xfrm>
              <a:off x="3689406" y="915514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1" name="object 551"/>
            <p:cNvSpPr/>
            <p:nvPr/>
          </p:nvSpPr>
          <p:spPr>
            <a:xfrm>
              <a:off x="3689401" y="829289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2" name="object 552"/>
            <p:cNvSpPr/>
            <p:nvPr/>
          </p:nvSpPr>
          <p:spPr>
            <a:xfrm>
              <a:off x="3689406" y="800546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3" name="object 553"/>
            <p:cNvSpPr/>
            <p:nvPr/>
          </p:nvSpPr>
          <p:spPr>
            <a:xfrm>
              <a:off x="3689401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4" name="object 554"/>
            <p:cNvSpPr/>
            <p:nvPr/>
          </p:nvSpPr>
          <p:spPr>
            <a:xfrm>
              <a:off x="3689401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5" name="object 555"/>
            <p:cNvSpPr/>
            <p:nvPr/>
          </p:nvSpPr>
          <p:spPr>
            <a:xfrm>
              <a:off x="3976822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6" name="object 556"/>
            <p:cNvSpPr/>
            <p:nvPr/>
          </p:nvSpPr>
          <p:spPr>
            <a:xfrm>
              <a:off x="3976814" y="1001739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7" name="object 557"/>
            <p:cNvSpPr/>
            <p:nvPr/>
          </p:nvSpPr>
          <p:spPr>
            <a:xfrm>
              <a:off x="3976814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8" name="object 558"/>
            <p:cNvSpPr/>
            <p:nvPr/>
          </p:nvSpPr>
          <p:spPr>
            <a:xfrm>
              <a:off x="3976822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59" name="object 559"/>
            <p:cNvSpPr/>
            <p:nvPr/>
          </p:nvSpPr>
          <p:spPr>
            <a:xfrm>
              <a:off x="3976822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0" name="object 560"/>
            <p:cNvSpPr/>
            <p:nvPr/>
          </p:nvSpPr>
          <p:spPr>
            <a:xfrm>
              <a:off x="3976822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1" name="object 561"/>
            <p:cNvSpPr/>
            <p:nvPr/>
          </p:nvSpPr>
          <p:spPr>
            <a:xfrm>
              <a:off x="3976814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2" name="object 562"/>
            <p:cNvSpPr/>
            <p:nvPr/>
          </p:nvSpPr>
          <p:spPr>
            <a:xfrm>
              <a:off x="3976814" y="685579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3" name="object 563"/>
            <p:cNvSpPr/>
            <p:nvPr/>
          </p:nvSpPr>
          <p:spPr>
            <a:xfrm>
              <a:off x="3976814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4" name="object 564"/>
            <p:cNvSpPr/>
            <p:nvPr/>
          </p:nvSpPr>
          <p:spPr>
            <a:xfrm>
              <a:off x="4264241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5" name="object 565"/>
            <p:cNvSpPr/>
            <p:nvPr/>
          </p:nvSpPr>
          <p:spPr>
            <a:xfrm>
              <a:off x="4264241" y="1030481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6" name="object 566"/>
            <p:cNvSpPr/>
            <p:nvPr/>
          </p:nvSpPr>
          <p:spPr>
            <a:xfrm>
              <a:off x="4264241" y="972998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7" name="object 567"/>
            <p:cNvSpPr/>
            <p:nvPr/>
          </p:nvSpPr>
          <p:spPr>
            <a:xfrm>
              <a:off x="4264241" y="886773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8" name="object 568"/>
            <p:cNvSpPr/>
            <p:nvPr/>
          </p:nvSpPr>
          <p:spPr>
            <a:xfrm>
              <a:off x="4264241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69" name="object 569"/>
            <p:cNvSpPr/>
            <p:nvPr/>
          </p:nvSpPr>
          <p:spPr>
            <a:xfrm>
              <a:off x="4264241" y="771805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0" name="object 570"/>
            <p:cNvSpPr/>
            <p:nvPr/>
          </p:nvSpPr>
          <p:spPr>
            <a:xfrm>
              <a:off x="4264241" y="714321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1" name="object 571"/>
            <p:cNvSpPr/>
            <p:nvPr/>
          </p:nvSpPr>
          <p:spPr>
            <a:xfrm>
              <a:off x="4264241" y="685579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2" name="object 572"/>
            <p:cNvSpPr/>
            <p:nvPr/>
          </p:nvSpPr>
          <p:spPr>
            <a:xfrm>
              <a:off x="4264241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3" name="object 573"/>
            <p:cNvSpPr/>
            <p:nvPr/>
          </p:nvSpPr>
          <p:spPr>
            <a:xfrm>
              <a:off x="4551665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4" name="object 574"/>
            <p:cNvSpPr/>
            <p:nvPr/>
          </p:nvSpPr>
          <p:spPr>
            <a:xfrm>
              <a:off x="4551654" y="1001739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5" name="object 575"/>
            <p:cNvSpPr/>
            <p:nvPr/>
          </p:nvSpPr>
          <p:spPr>
            <a:xfrm>
              <a:off x="4551654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6" name="object 576"/>
            <p:cNvSpPr/>
            <p:nvPr/>
          </p:nvSpPr>
          <p:spPr>
            <a:xfrm>
              <a:off x="4551665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7" name="object 577"/>
            <p:cNvSpPr/>
            <p:nvPr/>
          </p:nvSpPr>
          <p:spPr>
            <a:xfrm>
              <a:off x="4551665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8" name="object 578"/>
            <p:cNvSpPr/>
            <p:nvPr/>
          </p:nvSpPr>
          <p:spPr>
            <a:xfrm>
              <a:off x="4551665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79" name="object 579"/>
            <p:cNvSpPr/>
            <p:nvPr/>
          </p:nvSpPr>
          <p:spPr>
            <a:xfrm>
              <a:off x="4551654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0" name="object 580"/>
            <p:cNvSpPr/>
            <p:nvPr/>
          </p:nvSpPr>
          <p:spPr>
            <a:xfrm>
              <a:off x="4551654" y="685579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1" name="object 581"/>
            <p:cNvSpPr/>
            <p:nvPr/>
          </p:nvSpPr>
          <p:spPr>
            <a:xfrm>
              <a:off x="4551654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2" name="object 582"/>
            <p:cNvSpPr/>
            <p:nvPr/>
          </p:nvSpPr>
          <p:spPr>
            <a:xfrm>
              <a:off x="4839081" y="1030482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3" name="object 583"/>
            <p:cNvSpPr/>
            <p:nvPr/>
          </p:nvSpPr>
          <p:spPr>
            <a:xfrm>
              <a:off x="4839081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4" name="object 584"/>
            <p:cNvSpPr/>
            <p:nvPr/>
          </p:nvSpPr>
          <p:spPr>
            <a:xfrm>
              <a:off x="4839081" y="915514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5" name="object 585"/>
            <p:cNvSpPr/>
            <p:nvPr/>
          </p:nvSpPr>
          <p:spPr>
            <a:xfrm>
              <a:off x="4839081" y="829289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6" name="object 586"/>
            <p:cNvSpPr/>
            <p:nvPr/>
          </p:nvSpPr>
          <p:spPr>
            <a:xfrm>
              <a:off x="4839081" y="800546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7" name="object 587"/>
            <p:cNvSpPr/>
            <p:nvPr/>
          </p:nvSpPr>
          <p:spPr>
            <a:xfrm>
              <a:off x="4839081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8" name="object 588"/>
            <p:cNvSpPr/>
            <p:nvPr/>
          </p:nvSpPr>
          <p:spPr>
            <a:xfrm>
              <a:off x="4839081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10" h="4599305">
                  <a:moveTo>
                    <a:pt x="574827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9" name="object 589"/>
            <p:cNvSpPr/>
            <p:nvPr/>
          </p:nvSpPr>
          <p:spPr>
            <a:xfrm>
              <a:off x="5126494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0" name="object 590"/>
            <p:cNvSpPr/>
            <p:nvPr/>
          </p:nvSpPr>
          <p:spPr>
            <a:xfrm>
              <a:off x="5126497" y="94425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1" name="object 591"/>
            <p:cNvSpPr/>
            <p:nvPr/>
          </p:nvSpPr>
          <p:spPr>
            <a:xfrm>
              <a:off x="5126494" y="8005477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4" h="143764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0" y="1149667"/>
                  </a:lnTo>
                  <a:lnTo>
                    <a:pt x="0" y="1437081"/>
                  </a:lnTo>
                  <a:lnTo>
                    <a:pt x="287413" y="1437081"/>
                  </a:lnTo>
                  <a:lnTo>
                    <a:pt x="287413" y="1149667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143764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2" name="object 592"/>
            <p:cNvSpPr/>
            <p:nvPr/>
          </p:nvSpPr>
          <p:spPr>
            <a:xfrm>
              <a:off x="5126497" y="771805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3" name="object 593"/>
            <p:cNvSpPr/>
            <p:nvPr/>
          </p:nvSpPr>
          <p:spPr>
            <a:xfrm>
              <a:off x="5126494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4" name="object 594"/>
            <p:cNvSpPr/>
            <p:nvPr/>
          </p:nvSpPr>
          <p:spPr>
            <a:xfrm>
              <a:off x="5126494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5" name="object 595"/>
            <p:cNvSpPr/>
            <p:nvPr/>
          </p:nvSpPr>
          <p:spPr>
            <a:xfrm>
              <a:off x="5413908" y="1001739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6" name="object 596"/>
            <p:cNvSpPr/>
            <p:nvPr/>
          </p:nvSpPr>
          <p:spPr>
            <a:xfrm>
              <a:off x="5413916" y="97299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7" name="object 597"/>
            <p:cNvSpPr/>
            <p:nvPr/>
          </p:nvSpPr>
          <p:spPr>
            <a:xfrm>
              <a:off x="5413908" y="886773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8" name="object 598"/>
            <p:cNvSpPr/>
            <p:nvPr/>
          </p:nvSpPr>
          <p:spPr>
            <a:xfrm>
              <a:off x="5413916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9" name="object 599"/>
            <p:cNvSpPr/>
            <p:nvPr/>
          </p:nvSpPr>
          <p:spPr>
            <a:xfrm>
              <a:off x="5413908" y="771805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0" name="object 600"/>
            <p:cNvSpPr/>
            <p:nvPr/>
          </p:nvSpPr>
          <p:spPr>
            <a:xfrm>
              <a:off x="5413916" y="743063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1" name="object 601"/>
            <p:cNvSpPr/>
            <p:nvPr/>
          </p:nvSpPr>
          <p:spPr>
            <a:xfrm>
              <a:off x="5413908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10" h="4599305">
                  <a:moveTo>
                    <a:pt x="574840" y="3736441"/>
                  </a:moveTo>
                  <a:lnTo>
                    <a:pt x="287426" y="3736441"/>
                  </a:lnTo>
                  <a:lnTo>
                    <a:pt x="287426" y="4023855"/>
                  </a:lnTo>
                  <a:lnTo>
                    <a:pt x="287426" y="4311269"/>
                  </a:lnTo>
                  <a:lnTo>
                    <a:pt x="574840" y="4311269"/>
                  </a:lnTo>
                  <a:lnTo>
                    <a:pt x="574840" y="4023855"/>
                  </a:lnTo>
                  <a:lnTo>
                    <a:pt x="574840" y="373644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2" name="object 602"/>
            <p:cNvSpPr/>
            <p:nvPr/>
          </p:nvSpPr>
          <p:spPr>
            <a:xfrm>
              <a:off x="5701338" y="1001739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3" name="object 603"/>
            <p:cNvSpPr/>
            <p:nvPr/>
          </p:nvSpPr>
          <p:spPr>
            <a:xfrm>
              <a:off x="5701334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4" name="object 604"/>
            <p:cNvSpPr/>
            <p:nvPr/>
          </p:nvSpPr>
          <p:spPr>
            <a:xfrm>
              <a:off x="5701334" y="829289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5" name="object 605"/>
            <p:cNvSpPr/>
            <p:nvPr/>
          </p:nvSpPr>
          <p:spPr>
            <a:xfrm>
              <a:off x="5701334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6" name="object 606"/>
            <p:cNvSpPr/>
            <p:nvPr/>
          </p:nvSpPr>
          <p:spPr>
            <a:xfrm>
              <a:off x="5701338" y="714320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7" name="object 607"/>
            <p:cNvSpPr/>
            <p:nvPr/>
          </p:nvSpPr>
          <p:spPr>
            <a:xfrm>
              <a:off x="5701334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10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10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10" h="4599305">
                  <a:moveTo>
                    <a:pt x="574827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8" name="object 608"/>
            <p:cNvSpPr/>
            <p:nvPr/>
          </p:nvSpPr>
          <p:spPr>
            <a:xfrm>
              <a:off x="5988757" y="1030481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9" name="object 609"/>
            <p:cNvSpPr/>
            <p:nvPr/>
          </p:nvSpPr>
          <p:spPr>
            <a:xfrm>
              <a:off x="5988748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0" name="object 610"/>
            <p:cNvSpPr/>
            <p:nvPr/>
          </p:nvSpPr>
          <p:spPr>
            <a:xfrm>
              <a:off x="5988748" y="886773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1" name="object 611"/>
            <p:cNvSpPr/>
            <p:nvPr/>
          </p:nvSpPr>
          <p:spPr>
            <a:xfrm>
              <a:off x="5988757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2" name="object 612"/>
            <p:cNvSpPr/>
            <p:nvPr/>
          </p:nvSpPr>
          <p:spPr>
            <a:xfrm>
              <a:off x="5988748" y="800547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3" name="object 613"/>
            <p:cNvSpPr/>
            <p:nvPr/>
          </p:nvSpPr>
          <p:spPr>
            <a:xfrm>
              <a:off x="5988748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4" name="object 614"/>
            <p:cNvSpPr/>
            <p:nvPr/>
          </p:nvSpPr>
          <p:spPr>
            <a:xfrm>
              <a:off x="5988757" y="685579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5" name="object 615"/>
            <p:cNvSpPr/>
            <p:nvPr/>
          </p:nvSpPr>
          <p:spPr>
            <a:xfrm>
              <a:off x="5988748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6" name="object 616"/>
            <p:cNvSpPr/>
            <p:nvPr/>
          </p:nvSpPr>
          <p:spPr>
            <a:xfrm>
              <a:off x="6276173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7" name="object 617"/>
            <p:cNvSpPr/>
            <p:nvPr/>
          </p:nvSpPr>
          <p:spPr>
            <a:xfrm>
              <a:off x="6276162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8" name="object 618"/>
            <p:cNvSpPr/>
            <p:nvPr/>
          </p:nvSpPr>
          <p:spPr>
            <a:xfrm>
              <a:off x="6276162" y="915514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9" name="object 619"/>
            <p:cNvSpPr/>
            <p:nvPr/>
          </p:nvSpPr>
          <p:spPr>
            <a:xfrm>
              <a:off x="6276173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0" name="object 620"/>
            <p:cNvSpPr/>
            <p:nvPr/>
          </p:nvSpPr>
          <p:spPr>
            <a:xfrm>
              <a:off x="6276173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1" name="object 621"/>
            <p:cNvSpPr/>
            <p:nvPr/>
          </p:nvSpPr>
          <p:spPr>
            <a:xfrm>
              <a:off x="6276173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2" name="object 622"/>
            <p:cNvSpPr/>
            <p:nvPr/>
          </p:nvSpPr>
          <p:spPr>
            <a:xfrm>
              <a:off x="6276162" y="771805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3" name="object 623"/>
            <p:cNvSpPr/>
            <p:nvPr/>
          </p:nvSpPr>
          <p:spPr>
            <a:xfrm>
              <a:off x="6276162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4" name="object 624"/>
            <p:cNvSpPr/>
            <p:nvPr/>
          </p:nvSpPr>
          <p:spPr>
            <a:xfrm>
              <a:off x="6276173" y="656837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5" name="object 625"/>
            <p:cNvSpPr/>
            <p:nvPr/>
          </p:nvSpPr>
          <p:spPr>
            <a:xfrm>
              <a:off x="0" y="11167073"/>
              <a:ext cx="240665" cy="143510"/>
            </a:xfrm>
            <a:custGeom>
              <a:avLst/>
              <a:gdLst/>
              <a:ahLst/>
              <a:cxnLst/>
              <a:rect l="l" t="t" r="r" b="b"/>
              <a:pathLst>
                <a:path w="240665" h="143509">
                  <a:moveTo>
                    <a:pt x="0" y="0"/>
                  </a:moveTo>
                  <a:lnTo>
                    <a:pt x="240383" y="0"/>
                  </a:lnTo>
                  <a:lnTo>
                    <a:pt x="240383" y="143465"/>
                  </a:lnTo>
                  <a:lnTo>
                    <a:pt x="0" y="14346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6" name="object 626"/>
            <p:cNvSpPr/>
            <p:nvPr/>
          </p:nvSpPr>
          <p:spPr>
            <a:xfrm>
              <a:off x="240372" y="11167079"/>
              <a:ext cx="575310" cy="143510"/>
            </a:xfrm>
            <a:custGeom>
              <a:avLst/>
              <a:gdLst/>
              <a:ahLst/>
              <a:cxnLst/>
              <a:rect l="l" t="t" r="r" b="b"/>
              <a:pathLst>
                <a:path w="575310" h="143509">
                  <a:moveTo>
                    <a:pt x="574840" y="0"/>
                  </a:moveTo>
                  <a:lnTo>
                    <a:pt x="287426" y="0"/>
                  </a:lnTo>
                  <a:lnTo>
                    <a:pt x="0" y="0"/>
                  </a:lnTo>
                  <a:lnTo>
                    <a:pt x="0" y="143459"/>
                  </a:lnTo>
                  <a:lnTo>
                    <a:pt x="287426" y="143459"/>
                  </a:lnTo>
                  <a:lnTo>
                    <a:pt x="574840" y="143459"/>
                  </a:lnTo>
                  <a:lnTo>
                    <a:pt x="574840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7" name="object 627"/>
            <p:cNvSpPr/>
            <p:nvPr/>
          </p:nvSpPr>
          <p:spPr>
            <a:xfrm>
              <a:off x="815213" y="11167079"/>
              <a:ext cx="862330" cy="143510"/>
            </a:xfrm>
            <a:custGeom>
              <a:avLst/>
              <a:gdLst/>
              <a:ahLst/>
              <a:cxnLst/>
              <a:rect l="l" t="t" r="r" b="b"/>
              <a:pathLst>
                <a:path w="862330" h="143509">
                  <a:moveTo>
                    <a:pt x="287413" y="0"/>
                  </a:moveTo>
                  <a:lnTo>
                    <a:pt x="0" y="0"/>
                  </a:lnTo>
                  <a:lnTo>
                    <a:pt x="0" y="143459"/>
                  </a:lnTo>
                  <a:lnTo>
                    <a:pt x="287413" y="143459"/>
                  </a:lnTo>
                  <a:lnTo>
                    <a:pt x="287413" y="0"/>
                  </a:lnTo>
                  <a:close/>
                </a:path>
                <a:path w="862330" h="143509">
                  <a:moveTo>
                    <a:pt x="862253" y="0"/>
                  </a:moveTo>
                  <a:lnTo>
                    <a:pt x="574840" y="0"/>
                  </a:lnTo>
                  <a:lnTo>
                    <a:pt x="287426" y="0"/>
                  </a:lnTo>
                  <a:lnTo>
                    <a:pt x="287426" y="143459"/>
                  </a:lnTo>
                  <a:lnTo>
                    <a:pt x="574840" y="143459"/>
                  </a:lnTo>
                  <a:lnTo>
                    <a:pt x="862253" y="143459"/>
                  </a:lnTo>
                  <a:lnTo>
                    <a:pt x="86225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8" name="object 628"/>
            <p:cNvSpPr/>
            <p:nvPr/>
          </p:nvSpPr>
          <p:spPr>
            <a:xfrm>
              <a:off x="1677474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5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9" name="object 629"/>
            <p:cNvSpPr/>
            <p:nvPr/>
          </p:nvSpPr>
          <p:spPr>
            <a:xfrm>
              <a:off x="1964890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5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0" name="object 630"/>
            <p:cNvSpPr/>
            <p:nvPr/>
          </p:nvSpPr>
          <p:spPr>
            <a:xfrm>
              <a:off x="2252315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5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1" name="object 631"/>
            <p:cNvSpPr/>
            <p:nvPr/>
          </p:nvSpPr>
          <p:spPr>
            <a:xfrm>
              <a:off x="2539720" y="11167079"/>
              <a:ext cx="862330" cy="143510"/>
            </a:xfrm>
            <a:custGeom>
              <a:avLst/>
              <a:gdLst/>
              <a:ahLst/>
              <a:cxnLst/>
              <a:rect l="l" t="t" r="r" b="b"/>
              <a:pathLst>
                <a:path w="862329" h="143509">
                  <a:moveTo>
                    <a:pt x="862253" y="0"/>
                  </a:moveTo>
                  <a:lnTo>
                    <a:pt x="574840" y="0"/>
                  </a:lnTo>
                  <a:lnTo>
                    <a:pt x="287426" y="0"/>
                  </a:lnTo>
                  <a:lnTo>
                    <a:pt x="0" y="0"/>
                  </a:lnTo>
                  <a:lnTo>
                    <a:pt x="0" y="143459"/>
                  </a:lnTo>
                  <a:lnTo>
                    <a:pt x="287426" y="143459"/>
                  </a:lnTo>
                  <a:lnTo>
                    <a:pt x="574840" y="143459"/>
                  </a:lnTo>
                  <a:lnTo>
                    <a:pt x="862253" y="143459"/>
                  </a:lnTo>
                  <a:lnTo>
                    <a:pt x="86225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2" name="object 632"/>
            <p:cNvSpPr/>
            <p:nvPr/>
          </p:nvSpPr>
          <p:spPr>
            <a:xfrm>
              <a:off x="3401987" y="11167079"/>
              <a:ext cx="575310" cy="143510"/>
            </a:xfrm>
            <a:custGeom>
              <a:avLst/>
              <a:gdLst/>
              <a:ahLst/>
              <a:cxnLst/>
              <a:rect l="l" t="t" r="r" b="b"/>
              <a:pathLst>
                <a:path w="575310" h="143509">
                  <a:moveTo>
                    <a:pt x="574827" y="0"/>
                  </a:moveTo>
                  <a:lnTo>
                    <a:pt x="287413" y="0"/>
                  </a:lnTo>
                  <a:lnTo>
                    <a:pt x="0" y="0"/>
                  </a:lnTo>
                  <a:lnTo>
                    <a:pt x="0" y="143459"/>
                  </a:lnTo>
                  <a:lnTo>
                    <a:pt x="287413" y="143459"/>
                  </a:lnTo>
                  <a:lnTo>
                    <a:pt x="574827" y="143459"/>
                  </a:lnTo>
                  <a:lnTo>
                    <a:pt x="574827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3" name="object 633"/>
            <p:cNvSpPr/>
            <p:nvPr/>
          </p:nvSpPr>
          <p:spPr>
            <a:xfrm>
              <a:off x="3976822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4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4" name="object 634"/>
            <p:cNvSpPr/>
            <p:nvPr/>
          </p:nvSpPr>
          <p:spPr>
            <a:xfrm>
              <a:off x="4264241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4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5" name="object 635"/>
            <p:cNvSpPr/>
            <p:nvPr/>
          </p:nvSpPr>
          <p:spPr>
            <a:xfrm>
              <a:off x="4551665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4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6" name="object 636"/>
            <p:cNvSpPr/>
            <p:nvPr/>
          </p:nvSpPr>
          <p:spPr>
            <a:xfrm>
              <a:off x="4839081" y="11167079"/>
              <a:ext cx="575310" cy="143510"/>
            </a:xfrm>
            <a:custGeom>
              <a:avLst/>
              <a:gdLst/>
              <a:ahLst/>
              <a:cxnLst/>
              <a:rect l="l" t="t" r="r" b="b"/>
              <a:pathLst>
                <a:path w="575310" h="143509">
                  <a:moveTo>
                    <a:pt x="574827" y="0"/>
                  </a:moveTo>
                  <a:lnTo>
                    <a:pt x="287413" y="0"/>
                  </a:lnTo>
                  <a:lnTo>
                    <a:pt x="0" y="0"/>
                  </a:lnTo>
                  <a:lnTo>
                    <a:pt x="0" y="143459"/>
                  </a:lnTo>
                  <a:lnTo>
                    <a:pt x="287413" y="143459"/>
                  </a:lnTo>
                  <a:lnTo>
                    <a:pt x="574827" y="143459"/>
                  </a:lnTo>
                  <a:lnTo>
                    <a:pt x="574827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7" name="object 637"/>
            <p:cNvSpPr/>
            <p:nvPr/>
          </p:nvSpPr>
          <p:spPr>
            <a:xfrm>
              <a:off x="5413908" y="11167079"/>
              <a:ext cx="862330" cy="143510"/>
            </a:xfrm>
            <a:custGeom>
              <a:avLst/>
              <a:gdLst/>
              <a:ahLst/>
              <a:cxnLst/>
              <a:rect l="l" t="t" r="r" b="b"/>
              <a:pathLst>
                <a:path w="862329" h="143509">
                  <a:moveTo>
                    <a:pt x="287413" y="0"/>
                  </a:moveTo>
                  <a:lnTo>
                    <a:pt x="0" y="0"/>
                  </a:lnTo>
                  <a:lnTo>
                    <a:pt x="0" y="143459"/>
                  </a:lnTo>
                  <a:lnTo>
                    <a:pt x="287413" y="143459"/>
                  </a:lnTo>
                  <a:lnTo>
                    <a:pt x="287413" y="0"/>
                  </a:lnTo>
                  <a:close/>
                </a:path>
                <a:path w="862329" h="143509">
                  <a:moveTo>
                    <a:pt x="862253" y="0"/>
                  </a:moveTo>
                  <a:lnTo>
                    <a:pt x="574840" y="0"/>
                  </a:lnTo>
                  <a:lnTo>
                    <a:pt x="287426" y="0"/>
                  </a:lnTo>
                  <a:lnTo>
                    <a:pt x="287426" y="143459"/>
                  </a:lnTo>
                  <a:lnTo>
                    <a:pt x="574840" y="143459"/>
                  </a:lnTo>
                  <a:lnTo>
                    <a:pt x="862253" y="143459"/>
                  </a:lnTo>
                  <a:lnTo>
                    <a:pt x="86225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8" name="object 638"/>
            <p:cNvSpPr/>
            <p:nvPr/>
          </p:nvSpPr>
          <p:spPr>
            <a:xfrm>
              <a:off x="6276173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4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9" name="object 639"/>
            <p:cNvSpPr/>
            <p:nvPr/>
          </p:nvSpPr>
          <p:spPr>
            <a:xfrm>
              <a:off x="6563589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0" name="object 640"/>
            <p:cNvSpPr/>
            <p:nvPr/>
          </p:nvSpPr>
          <p:spPr>
            <a:xfrm>
              <a:off x="6563589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1" name="object 641"/>
            <p:cNvSpPr/>
            <p:nvPr/>
          </p:nvSpPr>
          <p:spPr>
            <a:xfrm>
              <a:off x="6563589" y="800546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2" name="object 642"/>
            <p:cNvSpPr/>
            <p:nvPr/>
          </p:nvSpPr>
          <p:spPr>
            <a:xfrm>
              <a:off x="6563589" y="743063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3" name="object 643"/>
            <p:cNvSpPr/>
            <p:nvPr/>
          </p:nvSpPr>
          <p:spPr>
            <a:xfrm>
              <a:off x="6563589" y="656838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4" name="object 644"/>
            <p:cNvSpPr/>
            <p:nvPr/>
          </p:nvSpPr>
          <p:spPr>
            <a:xfrm>
              <a:off x="6563589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5" name="object 645"/>
            <p:cNvSpPr/>
            <p:nvPr/>
          </p:nvSpPr>
          <p:spPr>
            <a:xfrm>
              <a:off x="6563589" y="541870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6" name="object 646"/>
            <p:cNvSpPr/>
            <p:nvPr/>
          </p:nvSpPr>
          <p:spPr>
            <a:xfrm>
              <a:off x="6563589" y="484386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7" name="object 647"/>
            <p:cNvSpPr/>
            <p:nvPr/>
          </p:nvSpPr>
          <p:spPr>
            <a:xfrm>
              <a:off x="6563589" y="455644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8" name="object 648"/>
            <p:cNvSpPr/>
            <p:nvPr/>
          </p:nvSpPr>
          <p:spPr>
            <a:xfrm>
              <a:off x="6563589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9" name="object 649"/>
            <p:cNvSpPr/>
            <p:nvPr/>
          </p:nvSpPr>
          <p:spPr>
            <a:xfrm>
              <a:off x="6851013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0" name="object 650"/>
            <p:cNvSpPr/>
            <p:nvPr/>
          </p:nvSpPr>
          <p:spPr>
            <a:xfrm>
              <a:off x="6851002" y="771805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1" name="object 651"/>
            <p:cNvSpPr/>
            <p:nvPr/>
          </p:nvSpPr>
          <p:spPr>
            <a:xfrm>
              <a:off x="6851002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2" name="object 652"/>
            <p:cNvSpPr/>
            <p:nvPr/>
          </p:nvSpPr>
          <p:spPr>
            <a:xfrm>
              <a:off x="6851013" y="656837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3" name="object 653"/>
            <p:cNvSpPr/>
            <p:nvPr/>
          </p:nvSpPr>
          <p:spPr>
            <a:xfrm>
              <a:off x="6851013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4" name="object 654"/>
            <p:cNvSpPr/>
            <p:nvPr/>
          </p:nvSpPr>
          <p:spPr>
            <a:xfrm>
              <a:off x="6851013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5" name="object 655"/>
            <p:cNvSpPr/>
            <p:nvPr/>
          </p:nvSpPr>
          <p:spPr>
            <a:xfrm>
              <a:off x="6851002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6" name="object 656"/>
            <p:cNvSpPr/>
            <p:nvPr/>
          </p:nvSpPr>
          <p:spPr>
            <a:xfrm>
              <a:off x="6851002" y="455644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7" name="object 657"/>
            <p:cNvSpPr/>
            <p:nvPr/>
          </p:nvSpPr>
          <p:spPr>
            <a:xfrm>
              <a:off x="6851002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8" name="object 658"/>
            <p:cNvSpPr/>
            <p:nvPr/>
          </p:nvSpPr>
          <p:spPr>
            <a:xfrm>
              <a:off x="7138429" y="800547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9" name="object 659"/>
            <p:cNvSpPr/>
            <p:nvPr/>
          </p:nvSpPr>
          <p:spPr>
            <a:xfrm>
              <a:off x="7138429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0" name="object 660"/>
            <p:cNvSpPr/>
            <p:nvPr/>
          </p:nvSpPr>
          <p:spPr>
            <a:xfrm>
              <a:off x="7138429" y="685579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1" name="object 661"/>
            <p:cNvSpPr/>
            <p:nvPr/>
          </p:nvSpPr>
          <p:spPr>
            <a:xfrm>
              <a:off x="7138429" y="599354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2" name="object 662"/>
            <p:cNvSpPr/>
            <p:nvPr/>
          </p:nvSpPr>
          <p:spPr>
            <a:xfrm>
              <a:off x="7138429" y="570611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3" name="object 663"/>
            <p:cNvSpPr/>
            <p:nvPr/>
          </p:nvSpPr>
          <p:spPr>
            <a:xfrm>
              <a:off x="7138429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4" name="object 664"/>
            <p:cNvSpPr/>
            <p:nvPr/>
          </p:nvSpPr>
          <p:spPr>
            <a:xfrm>
              <a:off x="7138429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09" h="4599305">
                  <a:moveTo>
                    <a:pt x="574827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5" name="object 665"/>
            <p:cNvSpPr/>
            <p:nvPr/>
          </p:nvSpPr>
          <p:spPr>
            <a:xfrm>
              <a:off x="7425842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6" name="object 666"/>
            <p:cNvSpPr/>
            <p:nvPr/>
          </p:nvSpPr>
          <p:spPr>
            <a:xfrm>
              <a:off x="7425845" y="714320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7" name="object 667"/>
            <p:cNvSpPr/>
            <p:nvPr/>
          </p:nvSpPr>
          <p:spPr>
            <a:xfrm>
              <a:off x="7425842" y="5706117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4" h="1437640">
                  <a:moveTo>
                    <a:pt x="287413" y="574852"/>
                  </a:moveTo>
                  <a:lnTo>
                    <a:pt x="0" y="574852"/>
                  </a:lnTo>
                  <a:lnTo>
                    <a:pt x="0" y="862266"/>
                  </a:lnTo>
                  <a:lnTo>
                    <a:pt x="0" y="1149680"/>
                  </a:lnTo>
                  <a:lnTo>
                    <a:pt x="0" y="1437093"/>
                  </a:lnTo>
                  <a:lnTo>
                    <a:pt x="287413" y="1437093"/>
                  </a:lnTo>
                  <a:lnTo>
                    <a:pt x="287413" y="1149680"/>
                  </a:lnTo>
                  <a:lnTo>
                    <a:pt x="287413" y="862266"/>
                  </a:lnTo>
                  <a:lnTo>
                    <a:pt x="287413" y="574852"/>
                  </a:lnTo>
                  <a:close/>
                </a:path>
                <a:path w="287654" h="143764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8" name="object 668"/>
            <p:cNvSpPr/>
            <p:nvPr/>
          </p:nvSpPr>
          <p:spPr>
            <a:xfrm>
              <a:off x="7425845" y="541869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9" name="object 669"/>
            <p:cNvSpPr/>
            <p:nvPr/>
          </p:nvSpPr>
          <p:spPr>
            <a:xfrm>
              <a:off x="7425842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0" name="object 670"/>
            <p:cNvSpPr/>
            <p:nvPr/>
          </p:nvSpPr>
          <p:spPr>
            <a:xfrm>
              <a:off x="7425842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1" name="object 671"/>
            <p:cNvSpPr/>
            <p:nvPr/>
          </p:nvSpPr>
          <p:spPr>
            <a:xfrm>
              <a:off x="7713256" y="771805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2" name="object 672"/>
            <p:cNvSpPr/>
            <p:nvPr/>
          </p:nvSpPr>
          <p:spPr>
            <a:xfrm>
              <a:off x="7713264" y="743063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3" name="object 673"/>
            <p:cNvSpPr/>
            <p:nvPr/>
          </p:nvSpPr>
          <p:spPr>
            <a:xfrm>
              <a:off x="7713256" y="656838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4" name="object 674"/>
            <p:cNvSpPr/>
            <p:nvPr/>
          </p:nvSpPr>
          <p:spPr>
            <a:xfrm>
              <a:off x="7713264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5" name="object 675"/>
            <p:cNvSpPr/>
            <p:nvPr/>
          </p:nvSpPr>
          <p:spPr>
            <a:xfrm>
              <a:off x="7713256" y="541870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6" name="object 676"/>
            <p:cNvSpPr/>
            <p:nvPr/>
          </p:nvSpPr>
          <p:spPr>
            <a:xfrm>
              <a:off x="7713264" y="513128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7" name="object 677"/>
            <p:cNvSpPr/>
            <p:nvPr/>
          </p:nvSpPr>
          <p:spPr>
            <a:xfrm>
              <a:off x="7713256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09" h="4599305">
                  <a:moveTo>
                    <a:pt x="574840" y="3736441"/>
                  </a:moveTo>
                  <a:lnTo>
                    <a:pt x="287426" y="3736441"/>
                  </a:lnTo>
                  <a:lnTo>
                    <a:pt x="287426" y="4023855"/>
                  </a:lnTo>
                  <a:lnTo>
                    <a:pt x="287426" y="4311269"/>
                  </a:lnTo>
                  <a:lnTo>
                    <a:pt x="574840" y="4311269"/>
                  </a:lnTo>
                  <a:lnTo>
                    <a:pt x="574840" y="4023855"/>
                  </a:lnTo>
                  <a:lnTo>
                    <a:pt x="574840" y="373644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8" name="object 678"/>
            <p:cNvSpPr/>
            <p:nvPr/>
          </p:nvSpPr>
          <p:spPr>
            <a:xfrm>
              <a:off x="8000689" y="771805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79" name="object 679"/>
            <p:cNvSpPr/>
            <p:nvPr/>
          </p:nvSpPr>
          <p:spPr>
            <a:xfrm>
              <a:off x="8000682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0" name="object 680"/>
            <p:cNvSpPr/>
            <p:nvPr/>
          </p:nvSpPr>
          <p:spPr>
            <a:xfrm>
              <a:off x="8000682" y="599354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1" name="object 681"/>
            <p:cNvSpPr/>
            <p:nvPr/>
          </p:nvSpPr>
          <p:spPr>
            <a:xfrm>
              <a:off x="8000682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2" name="object 682"/>
            <p:cNvSpPr/>
            <p:nvPr/>
          </p:nvSpPr>
          <p:spPr>
            <a:xfrm>
              <a:off x="8000689" y="48438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3" name="object 683"/>
            <p:cNvSpPr/>
            <p:nvPr/>
          </p:nvSpPr>
          <p:spPr>
            <a:xfrm>
              <a:off x="8000682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09" h="4599305">
                  <a:moveTo>
                    <a:pt x="574827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4" name="object 684"/>
            <p:cNvSpPr/>
            <p:nvPr/>
          </p:nvSpPr>
          <p:spPr>
            <a:xfrm>
              <a:off x="8288104" y="800546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5" name="object 685"/>
            <p:cNvSpPr/>
            <p:nvPr/>
          </p:nvSpPr>
          <p:spPr>
            <a:xfrm>
              <a:off x="8288096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6" name="object 686"/>
            <p:cNvSpPr/>
            <p:nvPr/>
          </p:nvSpPr>
          <p:spPr>
            <a:xfrm>
              <a:off x="8288096" y="656838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7" name="object 687"/>
            <p:cNvSpPr/>
            <p:nvPr/>
          </p:nvSpPr>
          <p:spPr>
            <a:xfrm>
              <a:off x="8288104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8" name="object 688"/>
            <p:cNvSpPr/>
            <p:nvPr/>
          </p:nvSpPr>
          <p:spPr>
            <a:xfrm>
              <a:off x="8288096" y="570611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89" name="object 689"/>
            <p:cNvSpPr/>
            <p:nvPr/>
          </p:nvSpPr>
          <p:spPr>
            <a:xfrm>
              <a:off x="8288096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0" name="object 690"/>
            <p:cNvSpPr/>
            <p:nvPr/>
          </p:nvSpPr>
          <p:spPr>
            <a:xfrm>
              <a:off x="8288104" y="455644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1" name="object 691"/>
            <p:cNvSpPr/>
            <p:nvPr/>
          </p:nvSpPr>
          <p:spPr>
            <a:xfrm>
              <a:off x="8288096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2" name="object 692"/>
            <p:cNvSpPr/>
            <p:nvPr/>
          </p:nvSpPr>
          <p:spPr>
            <a:xfrm>
              <a:off x="8575520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3" name="object 693"/>
            <p:cNvSpPr/>
            <p:nvPr/>
          </p:nvSpPr>
          <p:spPr>
            <a:xfrm>
              <a:off x="8575510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4" name="object 694"/>
            <p:cNvSpPr/>
            <p:nvPr/>
          </p:nvSpPr>
          <p:spPr>
            <a:xfrm>
              <a:off x="8575510" y="685579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5" name="object 695"/>
            <p:cNvSpPr/>
            <p:nvPr/>
          </p:nvSpPr>
          <p:spPr>
            <a:xfrm>
              <a:off x="8575520" y="656837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6" name="object 696"/>
            <p:cNvSpPr/>
            <p:nvPr/>
          </p:nvSpPr>
          <p:spPr>
            <a:xfrm>
              <a:off x="8575520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7" name="object 697"/>
            <p:cNvSpPr/>
            <p:nvPr/>
          </p:nvSpPr>
          <p:spPr>
            <a:xfrm>
              <a:off x="8575520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8" name="object 698"/>
            <p:cNvSpPr/>
            <p:nvPr/>
          </p:nvSpPr>
          <p:spPr>
            <a:xfrm>
              <a:off x="8575510" y="541870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99" name="object 699"/>
            <p:cNvSpPr/>
            <p:nvPr/>
          </p:nvSpPr>
          <p:spPr>
            <a:xfrm>
              <a:off x="8575510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0" name="object 700"/>
            <p:cNvSpPr/>
            <p:nvPr/>
          </p:nvSpPr>
          <p:spPr>
            <a:xfrm>
              <a:off x="8575510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1" name="object 701"/>
            <p:cNvSpPr/>
            <p:nvPr/>
          </p:nvSpPr>
          <p:spPr>
            <a:xfrm>
              <a:off x="8862936" y="771805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2" name="object 702"/>
            <p:cNvSpPr/>
            <p:nvPr/>
          </p:nvSpPr>
          <p:spPr>
            <a:xfrm>
              <a:off x="8862936" y="714321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3" name="object 703"/>
            <p:cNvSpPr/>
            <p:nvPr/>
          </p:nvSpPr>
          <p:spPr>
            <a:xfrm>
              <a:off x="8862939" y="685579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4" name="object 704"/>
            <p:cNvSpPr/>
            <p:nvPr/>
          </p:nvSpPr>
          <p:spPr>
            <a:xfrm>
              <a:off x="8862939" y="656837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5" name="object 705"/>
            <p:cNvSpPr/>
            <p:nvPr/>
          </p:nvSpPr>
          <p:spPr>
            <a:xfrm>
              <a:off x="8862939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6" name="object 706"/>
            <p:cNvSpPr/>
            <p:nvPr/>
          </p:nvSpPr>
          <p:spPr>
            <a:xfrm>
              <a:off x="8862939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7" name="object 707"/>
            <p:cNvSpPr/>
            <p:nvPr/>
          </p:nvSpPr>
          <p:spPr>
            <a:xfrm>
              <a:off x="8862939" y="570611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8" name="object 708"/>
            <p:cNvSpPr/>
            <p:nvPr/>
          </p:nvSpPr>
          <p:spPr>
            <a:xfrm>
              <a:off x="8862936" y="513128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9" name="object 709"/>
            <p:cNvSpPr/>
            <p:nvPr/>
          </p:nvSpPr>
          <p:spPr>
            <a:xfrm>
              <a:off x="8862936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0" name="object 710"/>
            <p:cNvSpPr/>
            <p:nvPr/>
          </p:nvSpPr>
          <p:spPr>
            <a:xfrm>
              <a:off x="9150363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1" name="object 711"/>
            <p:cNvSpPr/>
            <p:nvPr/>
          </p:nvSpPr>
          <p:spPr>
            <a:xfrm>
              <a:off x="9150363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2" name="object 712"/>
            <p:cNvSpPr/>
            <p:nvPr/>
          </p:nvSpPr>
          <p:spPr>
            <a:xfrm>
              <a:off x="9150363" y="685579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3" name="object 713"/>
            <p:cNvSpPr/>
            <p:nvPr/>
          </p:nvSpPr>
          <p:spPr>
            <a:xfrm>
              <a:off x="9150363" y="656837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4" name="object 714"/>
            <p:cNvSpPr/>
            <p:nvPr/>
          </p:nvSpPr>
          <p:spPr>
            <a:xfrm>
              <a:off x="9150363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5" name="object 715"/>
            <p:cNvSpPr/>
            <p:nvPr/>
          </p:nvSpPr>
          <p:spPr>
            <a:xfrm>
              <a:off x="9150363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6" name="object 716"/>
            <p:cNvSpPr/>
            <p:nvPr/>
          </p:nvSpPr>
          <p:spPr>
            <a:xfrm>
              <a:off x="9150363" y="541870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7" name="object 717"/>
            <p:cNvSpPr/>
            <p:nvPr/>
          </p:nvSpPr>
          <p:spPr>
            <a:xfrm>
              <a:off x="9150363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8" name="object 718"/>
            <p:cNvSpPr/>
            <p:nvPr/>
          </p:nvSpPr>
          <p:spPr>
            <a:xfrm>
              <a:off x="9150363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19" name="object 719"/>
            <p:cNvSpPr/>
            <p:nvPr/>
          </p:nvSpPr>
          <p:spPr>
            <a:xfrm>
              <a:off x="9437776" y="829289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0" name="object 720"/>
            <p:cNvSpPr/>
            <p:nvPr/>
          </p:nvSpPr>
          <p:spPr>
            <a:xfrm>
              <a:off x="9437780" y="800546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1" name="object 721"/>
            <p:cNvSpPr/>
            <p:nvPr/>
          </p:nvSpPr>
          <p:spPr>
            <a:xfrm>
              <a:off x="9437776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2" name="object 722"/>
            <p:cNvSpPr/>
            <p:nvPr/>
          </p:nvSpPr>
          <p:spPr>
            <a:xfrm>
              <a:off x="9437776" y="656838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3" name="object 723"/>
            <p:cNvSpPr/>
            <p:nvPr/>
          </p:nvSpPr>
          <p:spPr>
            <a:xfrm>
              <a:off x="9437780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4" name="object 724"/>
            <p:cNvSpPr/>
            <p:nvPr/>
          </p:nvSpPr>
          <p:spPr>
            <a:xfrm>
              <a:off x="9437776" y="570611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5" name="object 725"/>
            <p:cNvSpPr/>
            <p:nvPr/>
          </p:nvSpPr>
          <p:spPr>
            <a:xfrm>
              <a:off x="9437776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6" name="object 726"/>
            <p:cNvSpPr/>
            <p:nvPr/>
          </p:nvSpPr>
          <p:spPr>
            <a:xfrm>
              <a:off x="9437780" y="455644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7" name="object 727"/>
            <p:cNvSpPr/>
            <p:nvPr/>
          </p:nvSpPr>
          <p:spPr>
            <a:xfrm>
              <a:off x="9437776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09" h="4599305">
                  <a:moveTo>
                    <a:pt x="574827" y="3736441"/>
                  </a:moveTo>
                  <a:lnTo>
                    <a:pt x="287413" y="3736441"/>
                  </a:ln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lnTo>
                    <a:pt x="574827" y="373644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8" name="object 728"/>
            <p:cNvSpPr/>
            <p:nvPr/>
          </p:nvSpPr>
          <p:spPr>
            <a:xfrm>
              <a:off x="9725196" y="771805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29" name="object 729"/>
            <p:cNvSpPr/>
            <p:nvPr/>
          </p:nvSpPr>
          <p:spPr>
            <a:xfrm>
              <a:off x="9725190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0" name="object 730"/>
            <p:cNvSpPr/>
            <p:nvPr/>
          </p:nvSpPr>
          <p:spPr>
            <a:xfrm>
              <a:off x="9725190" y="599354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1" name="object 731"/>
            <p:cNvSpPr/>
            <p:nvPr/>
          </p:nvSpPr>
          <p:spPr>
            <a:xfrm>
              <a:off x="9725190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2" name="object 732"/>
            <p:cNvSpPr/>
            <p:nvPr/>
          </p:nvSpPr>
          <p:spPr>
            <a:xfrm>
              <a:off x="9725196" y="48438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3" name="object 733"/>
            <p:cNvSpPr/>
            <p:nvPr/>
          </p:nvSpPr>
          <p:spPr>
            <a:xfrm>
              <a:off x="9725190" y="426903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4" name="object 734"/>
            <p:cNvSpPr/>
            <p:nvPr/>
          </p:nvSpPr>
          <p:spPr>
            <a:xfrm>
              <a:off x="10012612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5" name="object 735"/>
            <p:cNvSpPr/>
            <p:nvPr/>
          </p:nvSpPr>
          <p:spPr>
            <a:xfrm>
              <a:off x="10012604" y="771805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6" name="object 736"/>
            <p:cNvSpPr/>
            <p:nvPr/>
          </p:nvSpPr>
          <p:spPr>
            <a:xfrm>
              <a:off x="10012612" y="743063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7" name="object 737"/>
            <p:cNvSpPr/>
            <p:nvPr/>
          </p:nvSpPr>
          <p:spPr>
            <a:xfrm>
              <a:off x="10012604" y="656838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8" name="object 738"/>
            <p:cNvSpPr/>
            <p:nvPr/>
          </p:nvSpPr>
          <p:spPr>
            <a:xfrm>
              <a:off x="10012612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39" name="object 739"/>
            <p:cNvSpPr/>
            <p:nvPr/>
          </p:nvSpPr>
          <p:spPr>
            <a:xfrm>
              <a:off x="10012604" y="541870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0" name="object 740"/>
            <p:cNvSpPr/>
            <p:nvPr/>
          </p:nvSpPr>
          <p:spPr>
            <a:xfrm>
              <a:off x="10012612" y="513128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1" name="object 741"/>
            <p:cNvSpPr/>
            <p:nvPr/>
          </p:nvSpPr>
          <p:spPr>
            <a:xfrm>
              <a:off x="10012604" y="426903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2" name="object 742"/>
            <p:cNvSpPr/>
            <p:nvPr/>
          </p:nvSpPr>
          <p:spPr>
            <a:xfrm>
              <a:off x="10300030" y="829289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3" name="object 743"/>
            <p:cNvSpPr/>
            <p:nvPr/>
          </p:nvSpPr>
          <p:spPr>
            <a:xfrm>
              <a:off x="10300030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4" name="object 744"/>
            <p:cNvSpPr/>
            <p:nvPr/>
          </p:nvSpPr>
          <p:spPr>
            <a:xfrm>
              <a:off x="10300036" y="714320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5" name="object 745"/>
            <p:cNvSpPr/>
            <p:nvPr/>
          </p:nvSpPr>
          <p:spPr>
            <a:xfrm>
              <a:off x="10300030" y="5706117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4" h="1437640">
                  <a:moveTo>
                    <a:pt x="287413" y="574852"/>
                  </a:moveTo>
                  <a:lnTo>
                    <a:pt x="0" y="574852"/>
                  </a:lnTo>
                  <a:lnTo>
                    <a:pt x="0" y="862266"/>
                  </a:lnTo>
                  <a:lnTo>
                    <a:pt x="0" y="1149680"/>
                  </a:lnTo>
                  <a:lnTo>
                    <a:pt x="0" y="1437093"/>
                  </a:lnTo>
                  <a:lnTo>
                    <a:pt x="287413" y="1437093"/>
                  </a:lnTo>
                  <a:lnTo>
                    <a:pt x="287413" y="1149680"/>
                  </a:lnTo>
                  <a:lnTo>
                    <a:pt x="287413" y="862266"/>
                  </a:lnTo>
                  <a:lnTo>
                    <a:pt x="287413" y="574852"/>
                  </a:lnTo>
                  <a:close/>
                </a:path>
                <a:path w="287654" h="143764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6" name="object 746"/>
            <p:cNvSpPr/>
            <p:nvPr/>
          </p:nvSpPr>
          <p:spPr>
            <a:xfrm>
              <a:off x="10300036" y="541869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7" name="object 747"/>
            <p:cNvSpPr/>
            <p:nvPr/>
          </p:nvSpPr>
          <p:spPr>
            <a:xfrm>
              <a:off x="10300030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8" name="object 748"/>
            <p:cNvSpPr/>
            <p:nvPr/>
          </p:nvSpPr>
          <p:spPr>
            <a:xfrm>
              <a:off x="10300036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49" name="object 749"/>
            <p:cNvSpPr/>
            <p:nvPr/>
          </p:nvSpPr>
          <p:spPr>
            <a:xfrm>
              <a:off x="10587455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0" name="object 750"/>
            <p:cNvSpPr/>
            <p:nvPr/>
          </p:nvSpPr>
          <p:spPr>
            <a:xfrm>
              <a:off x="10587444" y="800547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1" name="object 751"/>
            <p:cNvSpPr/>
            <p:nvPr/>
          </p:nvSpPr>
          <p:spPr>
            <a:xfrm>
              <a:off x="10587444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26" y="862266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2" name="object 752"/>
            <p:cNvSpPr/>
            <p:nvPr/>
          </p:nvSpPr>
          <p:spPr>
            <a:xfrm>
              <a:off x="10587455" y="685579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3" name="object 753"/>
            <p:cNvSpPr/>
            <p:nvPr/>
          </p:nvSpPr>
          <p:spPr>
            <a:xfrm>
              <a:off x="10587444" y="599354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4" name="object 754"/>
            <p:cNvSpPr/>
            <p:nvPr/>
          </p:nvSpPr>
          <p:spPr>
            <a:xfrm>
              <a:off x="10587455" y="570611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5" name="object 755"/>
            <p:cNvSpPr/>
            <p:nvPr/>
          </p:nvSpPr>
          <p:spPr>
            <a:xfrm>
              <a:off x="10587444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6" name="object 756"/>
            <p:cNvSpPr/>
            <p:nvPr/>
          </p:nvSpPr>
          <p:spPr>
            <a:xfrm>
              <a:off x="10587444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7" name="object 757"/>
            <p:cNvSpPr/>
            <p:nvPr/>
          </p:nvSpPr>
          <p:spPr>
            <a:xfrm>
              <a:off x="10874871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8" name="object 758"/>
            <p:cNvSpPr/>
            <p:nvPr/>
          </p:nvSpPr>
          <p:spPr>
            <a:xfrm>
              <a:off x="10874871" y="771805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59" name="object 759"/>
            <p:cNvSpPr/>
            <p:nvPr/>
          </p:nvSpPr>
          <p:spPr>
            <a:xfrm>
              <a:off x="10874871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0" name="object 760"/>
            <p:cNvSpPr/>
            <p:nvPr/>
          </p:nvSpPr>
          <p:spPr>
            <a:xfrm>
              <a:off x="10874871" y="656837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1" name="object 761"/>
            <p:cNvSpPr/>
            <p:nvPr/>
          </p:nvSpPr>
          <p:spPr>
            <a:xfrm>
              <a:off x="10874871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2" name="object 762"/>
            <p:cNvSpPr/>
            <p:nvPr/>
          </p:nvSpPr>
          <p:spPr>
            <a:xfrm>
              <a:off x="10874871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3" name="object 763"/>
            <p:cNvSpPr/>
            <p:nvPr/>
          </p:nvSpPr>
          <p:spPr>
            <a:xfrm>
              <a:off x="10874871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4" name="object 764"/>
            <p:cNvSpPr/>
            <p:nvPr/>
          </p:nvSpPr>
          <p:spPr>
            <a:xfrm>
              <a:off x="10874871" y="455644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5" name="object 765"/>
            <p:cNvSpPr/>
            <p:nvPr/>
          </p:nvSpPr>
          <p:spPr>
            <a:xfrm>
              <a:off x="10874871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6" name="object 766"/>
            <p:cNvSpPr/>
            <p:nvPr/>
          </p:nvSpPr>
          <p:spPr>
            <a:xfrm>
              <a:off x="11162287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7" name="object 767"/>
            <p:cNvSpPr/>
            <p:nvPr/>
          </p:nvSpPr>
          <p:spPr>
            <a:xfrm>
              <a:off x="11162287" y="800546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8" name="object 768"/>
            <p:cNvSpPr/>
            <p:nvPr/>
          </p:nvSpPr>
          <p:spPr>
            <a:xfrm>
              <a:off x="11162284" y="743063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9" name="object 769"/>
            <p:cNvSpPr/>
            <p:nvPr/>
          </p:nvSpPr>
          <p:spPr>
            <a:xfrm>
              <a:off x="11162284" y="656838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0" name="object 770"/>
            <p:cNvSpPr/>
            <p:nvPr/>
          </p:nvSpPr>
          <p:spPr>
            <a:xfrm>
              <a:off x="11162287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1" name="object 771"/>
            <p:cNvSpPr/>
            <p:nvPr/>
          </p:nvSpPr>
          <p:spPr>
            <a:xfrm>
              <a:off x="11162284" y="541870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2" name="object 772"/>
            <p:cNvSpPr/>
            <p:nvPr/>
          </p:nvSpPr>
          <p:spPr>
            <a:xfrm>
              <a:off x="11162284" y="484386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3" name="object 773"/>
            <p:cNvSpPr/>
            <p:nvPr/>
          </p:nvSpPr>
          <p:spPr>
            <a:xfrm>
              <a:off x="11162287" y="455644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4" name="object 774"/>
            <p:cNvSpPr/>
            <p:nvPr/>
          </p:nvSpPr>
          <p:spPr>
            <a:xfrm>
              <a:off x="11162284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5" name="object 775"/>
            <p:cNvSpPr/>
            <p:nvPr/>
          </p:nvSpPr>
          <p:spPr>
            <a:xfrm>
              <a:off x="11449708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6" name="object 776"/>
            <p:cNvSpPr/>
            <p:nvPr/>
          </p:nvSpPr>
          <p:spPr>
            <a:xfrm>
              <a:off x="11449698" y="771805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7" name="object 777"/>
            <p:cNvSpPr/>
            <p:nvPr/>
          </p:nvSpPr>
          <p:spPr>
            <a:xfrm>
              <a:off x="11449698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8" name="object 778"/>
            <p:cNvSpPr/>
            <p:nvPr/>
          </p:nvSpPr>
          <p:spPr>
            <a:xfrm>
              <a:off x="11449708" y="656837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79" name="object 779"/>
            <p:cNvSpPr/>
            <p:nvPr/>
          </p:nvSpPr>
          <p:spPr>
            <a:xfrm>
              <a:off x="11449708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0" name="object 780"/>
            <p:cNvSpPr/>
            <p:nvPr/>
          </p:nvSpPr>
          <p:spPr>
            <a:xfrm>
              <a:off x="11449708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1" name="object 781"/>
            <p:cNvSpPr/>
            <p:nvPr/>
          </p:nvSpPr>
          <p:spPr>
            <a:xfrm>
              <a:off x="11449698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2" name="object 782"/>
            <p:cNvSpPr/>
            <p:nvPr/>
          </p:nvSpPr>
          <p:spPr>
            <a:xfrm>
              <a:off x="11449698" y="455644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3" name="object 783"/>
            <p:cNvSpPr/>
            <p:nvPr/>
          </p:nvSpPr>
          <p:spPr>
            <a:xfrm>
              <a:off x="11449698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4" name="object 784"/>
            <p:cNvSpPr/>
            <p:nvPr/>
          </p:nvSpPr>
          <p:spPr>
            <a:xfrm>
              <a:off x="11737124" y="800547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5" name="object 785"/>
            <p:cNvSpPr/>
            <p:nvPr/>
          </p:nvSpPr>
          <p:spPr>
            <a:xfrm>
              <a:off x="11737124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6" name="object 786"/>
            <p:cNvSpPr/>
            <p:nvPr/>
          </p:nvSpPr>
          <p:spPr>
            <a:xfrm>
              <a:off x="11737127" y="685579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7" name="object 787"/>
            <p:cNvSpPr/>
            <p:nvPr/>
          </p:nvSpPr>
          <p:spPr>
            <a:xfrm>
              <a:off x="11737124" y="599354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8" name="object 788"/>
            <p:cNvSpPr/>
            <p:nvPr/>
          </p:nvSpPr>
          <p:spPr>
            <a:xfrm>
              <a:off x="11737127" y="570611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89" name="object 789"/>
            <p:cNvSpPr/>
            <p:nvPr/>
          </p:nvSpPr>
          <p:spPr>
            <a:xfrm>
              <a:off x="11737124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0" name="object 790"/>
            <p:cNvSpPr/>
            <p:nvPr/>
          </p:nvSpPr>
          <p:spPr>
            <a:xfrm>
              <a:off x="11737124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09" h="4599305">
                  <a:moveTo>
                    <a:pt x="574827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1" name="object 791"/>
            <p:cNvSpPr/>
            <p:nvPr/>
          </p:nvSpPr>
          <p:spPr>
            <a:xfrm>
              <a:off x="12024538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2" name="object 792"/>
            <p:cNvSpPr/>
            <p:nvPr/>
          </p:nvSpPr>
          <p:spPr>
            <a:xfrm>
              <a:off x="12024543" y="714320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3" name="object 793"/>
            <p:cNvSpPr/>
            <p:nvPr/>
          </p:nvSpPr>
          <p:spPr>
            <a:xfrm>
              <a:off x="12024538" y="5706117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4" h="1437640">
                  <a:moveTo>
                    <a:pt x="287413" y="574852"/>
                  </a:moveTo>
                  <a:lnTo>
                    <a:pt x="0" y="574852"/>
                  </a:lnTo>
                  <a:lnTo>
                    <a:pt x="0" y="862266"/>
                  </a:lnTo>
                  <a:lnTo>
                    <a:pt x="0" y="1149680"/>
                  </a:lnTo>
                  <a:lnTo>
                    <a:pt x="0" y="1437093"/>
                  </a:lnTo>
                  <a:lnTo>
                    <a:pt x="287413" y="1437093"/>
                  </a:lnTo>
                  <a:lnTo>
                    <a:pt x="287413" y="1149680"/>
                  </a:lnTo>
                  <a:lnTo>
                    <a:pt x="287413" y="862266"/>
                  </a:lnTo>
                  <a:lnTo>
                    <a:pt x="287413" y="574852"/>
                  </a:lnTo>
                  <a:close/>
                </a:path>
                <a:path w="287654" h="143764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4" name="object 794"/>
            <p:cNvSpPr/>
            <p:nvPr/>
          </p:nvSpPr>
          <p:spPr>
            <a:xfrm>
              <a:off x="12024543" y="541869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5" name="object 795"/>
            <p:cNvSpPr/>
            <p:nvPr/>
          </p:nvSpPr>
          <p:spPr>
            <a:xfrm>
              <a:off x="12024538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6" name="object 796"/>
            <p:cNvSpPr/>
            <p:nvPr/>
          </p:nvSpPr>
          <p:spPr>
            <a:xfrm>
              <a:off x="12024538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7" name="object 797"/>
            <p:cNvSpPr/>
            <p:nvPr/>
          </p:nvSpPr>
          <p:spPr>
            <a:xfrm>
              <a:off x="12311952" y="771805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8" name="object 798"/>
            <p:cNvSpPr/>
            <p:nvPr/>
          </p:nvSpPr>
          <p:spPr>
            <a:xfrm>
              <a:off x="12311960" y="743063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99" name="object 799"/>
            <p:cNvSpPr/>
            <p:nvPr/>
          </p:nvSpPr>
          <p:spPr>
            <a:xfrm>
              <a:off x="12311952" y="656838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0" name="object 800"/>
            <p:cNvSpPr/>
            <p:nvPr/>
          </p:nvSpPr>
          <p:spPr>
            <a:xfrm>
              <a:off x="12311960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1" name="object 801"/>
            <p:cNvSpPr/>
            <p:nvPr/>
          </p:nvSpPr>
          <p:spPr>
            <a:xfrm>
              <a:off x="12311952" y="541870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2" name="object 802"/>
            <p:cNvSpPr/>
            <p:nvPr/>
          </p:nvSpPr>
          <p:spPr>
            <a:xfrm>
              <a:off x="12311960" y="513128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3" name="object 803"/>
            <p:cNvSpPr/>
            <p:nvPr/>
          </p:nvSpPr>
          <p:spPr>
            <a:xfrm>
              <a:off x="12311952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09" h="4599305">
                  <a:moveTo>
                    <a:pt x="574840" y="3736441"/>
                  </a:moveTo>
                  <a:lnTo>
                    <a:pt x="287426" y="3736441"/>
                  </a:lnTo>
                  <a:lnTo>
                    <a:pt x="287426" y="4023855"/>
                  </a:lnTo>
                  <a:lnTo>
                    <a:pt x="287426" y="4311269"/>
                  </a:lnTo>
                  <a:lnTo>
                    <a:pt x="574840" y="4311269"/>
                  </a:lnTo>
                  <a:lnTo>
                    <a:pt x="574840" y="4023855"/>
                  </a:lnTo>
                  <a:lnTo>
                    <a:pt x="574840" y="373644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4" name="object 804"/>
            <p:cNvSpPr/>
            <p:nvPr/>
          </p:nvSpPr>
          <p:spPr>
            <a:xfrm>
              <a:off x="12599384" y="771805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5" name="object 805"/>
            <p:cNvSpPr/>
            <p:nvPr/>
          </p:nvSpPr>
          <p:spPr>
            <a:xfrm>
              <a:off x="12599378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6" name="object 806"/>
            <p:cNvSpPr/>
            <p:nvPr/>
          </p:nvSpPr>
          <p:spPr>
            <a:xfrm>
              <a:off x="12599378" y="599354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7" name="object 807"/>
            <p:cNvSpPr/>
            <p:nvPr/>
          </p:nvSpPr>
          <p:spPr>
            <a:xfrm>
              <a:off x="12599378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8" name="object 808"/>
            <p:cNvSpPr/>
            <p:nvPr/>
          </p:nvSpPr>
          <p:spPr>
            <a:xfrm>
              <a:off x="12599384" y="48438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9" name="object 809"/>
            <p:cNvSpPr/>
            <p:nvPr/>
          </p:nvSpPr>
          <p:spPr>
            <a:xfrm>
              <a:off x="12599378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09" h="4599305">
                  <a:moveTo>
                    <a:pt x="574840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40" y="4311269"/>
                  </a:lnTo>
                  <a:lnTo>
                    <a:pt x="574840" y="4023855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0" name="object 810"/>
            <p:cNvSpPr/>
            <p:nvPr/>
          </p:nvSpPr>
          <p:spPr>
            <a:xfrm>
              <a:off x="12886803" y="800546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1" name="object 811"/>
            <p:cNvSpPr/>
            <p:nvPr/>
          </p:nvSpPr>
          <p:spPr>
            <a:xfrm>
              <a:off x="12886792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26" y="862266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2" name="object 812"/>
            <p:cNvSpPr/>
            <p:nvPr/>
          </p:nvSpPr>
          <p:spPr>
            <a:xfrm>
              <a:off x="12886792" y="656838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3" name="object 813"/>
            <p:cNvSpPr/>
            <p:nvPr/>
          </p:nvSpPr>
          <p:spPr>
            <a:xfrm>
              <a:off x="12886803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4" name="object 814"/>
            <p:cNvSpPr/>
            <p:nvPr/>
          </p:nvSpPr>
          <p:spPr>
            <a:xfrm>
              <a:off x="12886792" y="570611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5" name="object 815"/>
            <p:cNvSpPr/>
            <p:nvPr/>
          </p:nvSpPr>
          <p:spPr>
            <a:xfrm>
              <a:off x="12886792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6" name="object 816"/>
            <p:cNvSpPr/>
            <p:nvPr/>
          </p:nvSpPr>
          <p:spPr>
            <a:xfrm>
              <a:off x="12886803" y="455644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7" name="object 817"/>
            <p:cNvSpPr/>
            <p:nvPr/>
          </p:nvSpPr>
          <p:spPr>
            <a:xfrm>
              <a:off x="12886792" y="4269035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8" name="object 818"/>
            <p:cNvSpPr/>
            <p:nvPr/>
          </p:nvSpPr>
          <p:spPr>
            <a:xfrm>
              <a:off x="13174219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9" name="object 819"/>
            <p:cNvSpPr/>
            <p:nvPr/>
          </p:nvSpPr>
          <p:spPr>
            <a:xfrm>
              <a:off x="13174219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0" name="object 820"/>
            <p:cNvSpPr/>
            <p:nvPr/>
          </p:nvSpPr>
          <p:spPr>
            <a:xfrm>
              <a:off x="13174219" y="685579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1" name="object 821"/>
            <p:cNvSpPr/>
            <p:nvPr/>
          </p:nvSpPr>
          <p:spPr>
            <a:xfrm>
              <a:off x="13174219" y="656837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2" name="object 822"/>
            <p:cNvSpPr/>
            <p:nvPr/>
          </p:nvSpPr>
          <p:spPr>
            <a:xfrm>
              <a:off x="13174219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3" name="object 823"/>
            <p:cNvSpPr/>
            <p:nvPr/>
          </p:nvSpPr>
          <p:spPr>
            <a:xfrm>
              <a:off x="13174219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4" name="object 824"/>
            <p:cNvSpPr/>
            <p:nvPr/>
          </p:nvSpPr>
          <p:spPr>
            <a:xfrm>
              <a:off x="13174219" y="541870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5" name="object 825"/>
            <p:cNvSpPr/>
            <p:nvPr/>
          </p:nvSpPr>
          <p:spPr>
            <a:xfrm>
              <a:off x="13174219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6" name="object 826"/>
            <p:cNvSpPr/>
            <p:nvPr/>
          </p:nvSpPr>
          <p:spPr>
            <a:xfrm>
              <a:off x="13174219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7" name="object 827"/>
            <p:cNvSpPr/>
            <p:nvPr/>
          </p:nvSpPr>
          <p:spPr>
            <a:xfrm>
              <a:off x="6563589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4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8" name="object 828"/>
            <p:cNvSpPr/>
            <p:nvPr/>
          </p:nvSpPr>
          <p:spPr>
            <a:xfrm>
              <a:off x="6563589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9" name="object 829"/>
            <p:cNvSpPr/>
            <p:nvPr/>
          </p:nvSpPr>
          <p:spPr>
            <a:xfrm>
              <a:off x="6563589" y="1001739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0" name="object 830"/>
            <p:cNvSpPr/>
            <p:nvPr/>
          </p:nvSpPr>
          <p:spPr>
            <a:xfrm>
              <a:off x="6563589" y="9442558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1" name="object 831"/>
            <p:cNvSpPr/>
            <p:nvPr/>
          </p:nvSpPr>
          <p:spPr>
            <a:xfrm>
              <a:off x="6563589" y="915514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2" name="object 832"/>
            <p:cNvSpPr/>
            <p:nvPr/>
          </p:nvSpPr>
          <p:spPr>
            <a:xfrm>
              <a:off x="6563589" y="8867731"/>
              <a:ext cx="575310" cy="2442845"/>
            </a:xfrm>
            <a:custGeom>
              <a:avLst/>
              <a:gdLst/>
              <a:ahLst/>
              <a:cxnLst/>
              <a:rect l="l" t="t" r="r" b="b"/>
              <a:pathLst>
                <a:path w="575309" h="244284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2442845">
                  <a:moveTo>
                    <a:pt x="574840" y="2299347"/>
                  </a:moveTo>
                  <a:lnTo>
                    <a:pt x="287413" y="2299347"/>
                  </a:lnTo>
                  <a:lnTo>
                    <a:pt x="287413" y="2442807"/>
                  </a:lnTo>
                  <a:lnTo>
                    <a:pt x="574840" y="2442807"/>
                  </a:lnTo>
                  <a:lnTo>
                    <a:pt x="574840" y="2299347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3" name="object 833"/>
            <p:cNvSpPr/>
            <p:nvPr/>
          </p:nvSpPr>
          <p:spPr>
            <a:xfrm>
              <a:off x="6851013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4" name="object 834"/>
            <p:cNvSpPr/>
            <p:nvPr/>
          </p:nvSpPr>
          <p:spPr>
            <a:xfrm>
              <a:off x="6851013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5" name="object 835"/>
            <p:cNvSpPr/>
            <p:nvPr/>
          </p:nvSpPr>
          <p:spPr>
            <a:xfrm>
              <a:off x="6851002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6" name="object 836"/>
            <p:cNvSpPr/>
            <p:nvPr/>
          </p:nvSpPr>
          <p:spPr>
            <a:xfrm>
              <a:off x="6851002" y="915514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7" name="object 837"/>
            <p:cNvSpPr/>
            <p:nvPr/>
          </p:nvSpPr>
          <p:spPr>
            <a:xfrm>
              <a:off x="6851002" y="8867731"/>
              <a:ext cx="575310" cy="2442845"/>
            </a:xfrm>
            <a:custGeom>
              <a:avLst/>
              <a:gdLst/>
              <a:ahLst/>
              <a:cxnLst/>
              <a:rect l="l" t="t" r="r" b="b"/>
              <a:pathLst>
                <a:path w="575309" h="244284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2442845">
                  <a:moveTo>
                    <a:pt x="574840" y="2011934"/>
                  </a:moveTo>
                  <a:lnTo>
                    <a:pt x="287426" y="2011934"/>
                  </a:lnTo>
                  <a:lnTo>
                    <a:pt x="287426" y="2299347"/>
                  </a:lnTo>
                  <a:lnTo>
                    <a:pt x="287426" y="2442807"/>
                  </a:lnTo>
                  <a:lnTo>
                    <a:pt x="574840" y="2442807"/>
                  </a:lnTo>
                  <a:lnTo>
                    <a:pt x="574840" y="2299347"/>
                  </a:lnTo>
                  <a:lnTo>
                    <a:pt x="574840" y="2011934"/>
                  </a:lnTo>
                  <a:close/>
                </a:path>
                <a:path w="575309" h="2442845">
                  <a:moveTo>
                    <a:pt x="574840" y="1724507"/>
                  </a:moveTo>
                  <a:lnTo>
                    <a:pt x="287426" y="1724507"/>
                  </a:lnTo>
                  <a:lnTo>
                    <a:pt x="287426" y="2011921"/>
                  </a:lnTo>
                  <a:lnTo>
                    <a:pt x="574840" y="2011921"/>
                  </a:lnTo>
                  <a:lnTo>
                    <a:pt x="574840" y="1724507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8" name="object 838"/>
            <p:cNvSpPr/>
            <p:nvPr/>
          </p:nvSpPr>
          <p:spPr>
            <a:xfrm>
              <a:off x="7138429" y="1030481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39" name="object 839"/>
            <p:cNvSpPr/>
            <p:nvPr/>
          </p:nvSpPr>
          <p:spPr>
            <a:xfrm>
              <a:off x="7138429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0" name="object 840"/>
            <p:cNvSpPr/>
            <p:nvPr/>
          </p:nvSpPr>
          <p:spPr>
            <a:xfrm>
              <a:off x="7138429" y="886773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1" name="object 841"/>
            <p:cNvSpPr/>
            <p:nvPr/>
          </p:nvSpPr>
          <p:spPr>
            <a:xfrm>
              <a:off x="7425842" y="10304825"/>
              <a:ext cx="287655" cy="1005840"/>
            </a:xfrm>
            <a:custGeom>
              <a:avLst/>
              <a:gdLst/>
              <a:ahLst/>
              <a:cxnLst/>
              <a:rect l="l" t="t" r="r" b="b"/>
              <a:pathLst>
                <a:path w="287654" h="100584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0" y="1005713"/>
                  </a:lnTo>
                  <a:lnTo>
                    <a:pt x="287413" y="100571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100584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2" name="object 842"/>
            <p:cNvSpPr/>
            <p:nvPr/>
          </p:nvSpPr>
          <p:spPr>
            <a:xfrm>
              <a:off x="7425845" y="1001739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3" name="object 843"/>
            <p:cNvSpPr/>
            <p:nvPr/>
          </p:nvSpPr>
          <p:spPr>
            <a:xfrm>
              <a:off x="7425842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4" name="object 844"/>
            <p:cNvSpPr/>
            <p:nvPr/>
          </p:nvSpPr>
          <p:spPr>
            <a:xfrm>
              <a:off x="7425845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5" name="object 845"/>
            <p:cNvSpPr/>
            <p:nvPr/>
          </p:nvSpPr>
          <p:spPr>
            <a:xfrm>
              <a:off x="7713264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4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6" name="object 846"/>
            <p:cNvSpPr/>
            <p:nvPr/>
          </p:nvSpPr>
          <p:spPr>
            <a:xfrm>
              <a:off x="7713264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7" name="object 847"/>
            <p:cNvSpPr/>
            <p:nvPr/>
          </p:nvSpPr>
          <p:spPr>
            <a:xfrm>
              <a:off x="7713256" y="1001739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8" name="object 848"/>
            <p:cNvSpPr/>
            <p:nvPr/>
          </p:nvSpPr>
          <p:spPr>
            <a:xfrm>
              <a:off x="7713264" y="97299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49" name="object 849"/>
            <p:cNvSpPr/>
            <p:nvPr/>
          </p:nvSpPr>
          <p:spPr>
            <a:xfrm>
              <a:off x="7713256" y="886773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0" name="object 850"/>
            <p:cNvSpPr/>
            <p:nvPr/>
          </p:nvSpPr>
          <p:spPr>
            <a:xfrm>
              <a:off x="8000682" y="10592239"/>
              <a:ext cx="287655" cy="718820"/>
            </a:xfrm>
            <a:custGeom>
              <a:avLst/>
              <a:gdLst/>
              <a:ahLst/>
              <a:cxnLst/>
              <a:rect l="l" t="t" r="r" b="b"/>
              <a:pathLst>
                <a:path w="287654" h="71882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718299"/>
                  </a:lnTo>
                  <a:lnTo>
                    <a:pt x="287413" y="718299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71882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1" name="object 851"/>
            <p:cNvSpPr/>
            <p:nvPr/>
          </p:nvSpPr>
          <p:spPr>
            <a:xfrm>
              <a:off x="8000682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2" name="object 852"/>
            <p:cNvSpPr/>
            <p:nvPr/>
          </p:nvSpPr>
          <p:spPr>
            <a:xfrm>
              <a:off x="8000689" y="94425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3" name="object 853"/>
            <p:cNvSpPr/>
            <p:nvPr/>
          </p:nvSpPr>
          <p:spPr>
            <a:xfrm>
              <a:off x="8000682" y="886773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4" name="object 854"/>
            <p:cNvSpPr/>
            <p:nvPr/>
          </p:nvSpPr>
          <p:spPr>
            <a:xfrm>
              <a:off x="8288104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4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5" name="object 855"/>
            <p:cNvSpPr/>
            <p:nvPr/>
          </p:nvSpPr>
          <p:spPr>
            <a:xfrm>
              <a:off x="8288104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6" name="object 856"/>
            <p:cNvSpPr/>
            <p:nvPr/>
          </p:nvSpPr>
          <p:spPr>
            <a:xfrm>
              <a:off x="8288096" y="1030482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7" name="object 857"/>
            <p:cNvSpPr/>
            <p:nvPr/>
          </p:nvSpPr>
          <p:spPr>
            <a:xfrm>
              <a:off x="8288096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8" name="object 858"/>
            <p:cNvSpPr/>
            <p:nvPr/>
          </p:nvSpPr>
          <p:spPr>
            <a:xfrm>
              <a:off x="8288104" y="915514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59" name="object 859"/>
            <p:cNvSpPr/>
            <p:nvPr/>
          </p:nvSpPr>
          <p:spPr>
            <a:xfrm>
              <a:off x="8288096" y="8867731"/>
              <a:ext cx="575310" cy="2442845"/>
            </a:xfrm>
            <a:custGeom>
              <a:avLst/>
              <a:gdLst/>
              <a:ahLst/>
              <a:cxnLst/>
              <a:rect l="l" t="t" r="r" b="b"/>
              <a:pathLst>
                <a:path w="575309" h="244284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2442845">
                  <a:moveTo>
                    <a:pt x="574840" y="2299347"/>
                  </a:moveTo>
                  <a:lnTo>
                    <a:pt x="287413" y="2299347"/>
                  </a:lnTo>
                  <a:lnTo>
                    <a:pt x="287413" y="2442807"/>
                  </a:lnTo>
                  <a:lnTo>
                    <a:pt x="574840" y="2442807"/>
                  </a:lnTo>
                  <a:lnTo>
                    <a:pt x="574840" y="2299347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0" name="object 860"/>
            <p:cNvSpPr/>
            <p:nvPr/>
          </p:nvSpPr>
          <p:spPr>
            <a:xfrm>
              <a:off x="8575520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1" name="object 861"/>
            <p:cNvSpPr/>
            <p:nvPr/>
          </p:nvSpPr>
          <p:spPr>
            <a:xfrm>
              <a:off x="8575520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2" name="object 862"/>
            <p:cNvSpPr/>
            <p:nvPr/>
          </p:nvSpPr>
          <p:spPr>
            <a:xfrm>
              <a:off x="8575510" y="1001739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3" name="object 863"/>
            <p:cNvSpPr/>
            <p:nvPr/>
          </p:nvSpPr>
          <p:spPr>
            <a:xfrm>
              <a:off x="8575510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4" name="object 864"/>
            <p:cNvSpPr/>
            <p:nvPr/>
          </p:nvSpPr>
          <p:spPr>
            <a:xfrm>
              <a:off x="8575510" y="8867731"/>
              <a:ext cx="575310" cy="2442845"/>
            </a:xfrm>
            <a:custGeom>
              <a:avLst/>
              <a:gdLst/>
              <a:ahLst/>
              <a:cxnLst/>
              <a:rect l="l" t="t" r="r" b="b"/>
              <a:pathLst>
                <a:path w="575309" h="244284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2442845">
                  <a:moveTo>
                    <a:pt x="574840" y="2299347"/>
                  </a:moveTo>
                  <a:lnTo>
                    <a:pt x="287426" y="2299347"/>
                  </a:lnTo>
                  <a:lnTo>
                    <a:pt x="287426" y="2442807"/>
                  </a:lnTo>
                  <a:lnTo>
                    <a:pt x="574840" y="2442807"/>
                  </a:lnTo>
                  <a:lnTo>
                    <a:pt x="574840" y="2299347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5" name="object 865"/>
            <p:cNvSpPr/>
            <p:nvPr/>
          </p:nvSpPr>
          <p:spPr>
            <a:xfrm>
              <a:off x="8862939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6" name="object 866"/>
            <p:cNvSpPr/>
            <p:nvPr/>
          </p:nvSpPr>
          <p:spPr>
            <a:xfrm>
              <a:off x="8862939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7" name="object 867"/>
            <p:cNvSpPr/>
            <p:nvPr/>
          </p:nvSpPr>
          <p:spPr>
            <a:xfrm>
              <a:off x="8862939" y="1030481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8" name="object 868"/>
            <p:cNvSpPr/>
            <p:nvPr/>
          </p:nvSpPr>
          <p:spPr>
            <a:xfrm>
              <a:off x="8862936" y="972998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9" name="object 869"/>
            <p:cNvSpPr/>
            <p:nvPr/>
          </p:nvSpPr>
          <p:spPr>
            <a:xfrm>
              <a:off x="8862936" y="8867731"/>
              <a:ext cx="575310" cy="2442845"/>
            </a:xfrm>
            <a:custGeom>
              <a:avLst/>
              <a:gdLst/>
              <a:ahLst/>
              <a:cxnLst/>
              <a:rect l="l" t="t" r="r" b="b"/>
              <a:pathLst>
                <a:path w="575309" h="244284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2442845">
                  <a:moveTo>
                    <a:pt x="574840" y="2299347"/>
                  </a:moveTo>
                  <a:lnTo>
                    <a:pt x="287426" y="2299347"/>
                  </a:lnTo>
                  <a:lnTo>
                    <a:pt x="287426" y="2442807"/>
                  </a:lnTo>
                  <a:lnTo>
                    <a:pt x="574840" y="2442807"/>
                  </a:lnTo>
                  <a:lnTo>
                    <a:pt x="574840" y="2299347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0" name="object 870"/>
            <p:cNvSpPr/>
            <p:nvPr/>
          </p:nvSpPr>
          <p:spPr>
            <a:xfrm>
              <a:off x="9150363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1" name="object 871"/>
            <p:cNvSpPr/>
            <p:nvPr/>
          </p:nvSpPr>
          <p:spPr>
            <a:xfrm>
              <a:off x="9150363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2" name="object 872"/>
            <p:cNvSpPr/>
            <p:nvPr/>
          </p:nvSpPr>
          <p:spPr>
            <a:xfrm>
              <a:off x="9150363" y="1001739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3" name="object 873"/>
            <p:cNvSpPr/>
            <p:nvPr/>
          </p:nvSpPr>
          <p:spPr>
            <a:xfrm>
              <a:off x="9150363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4" name="object 874"/>
            <p:cNvSpPr/>
            <p:nvPr/>
          </p:nvSpPr>
          <p:spPr>
            <a:xfrm>
              <a:off x="9150363" y="8867731"/>
              <a:ext cx="575310" cy="2442845"/>
            </a:xfrm>
            <a:custGeom>
              <a:avLst/>
              <a:gdLst/>
              <a:ahLst/>
              <a:cxnLst/>
              <a:rect l="l" t="t" r="r" b="b"/>
              <a:pathLst>
                <a:path w="575309" h="244284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2442845">
                  <a:moveTo>
                    <a:pt x="574827" y="2299347"/>
                  </a:moveTo>
                  <a:lnTo>
                    <a:pt x="287413" y="2299347"/>
                  </a:lnTo>
                  <a:lnTo>
                    <a:pt x="287413" y="2442807"/>
                  </a:lnTo>
                  <a:lnTo>
                    <a:pt x="574827" y="2442807"/>
                  </a:lnTo>
                  <a:lnTo>
                    <a:pt x="574827" y="2299347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5" name="object 875"/>
            <p:cNvSpPr/>
            <p:nvPr/>
          </p:nvSpPr>
          <p:spPr>
            <a:xfrm>
              <a:off x="9437780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6" name="object 876"/>
            <p:cNvSpPr/>
            <p:nvPr/>
          </p:nvSpPr>
          <p:spPr>
            <a:xfrm>
              <a:off x="9437776" y="1030482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7" name="object 877"/>
            <p:cNvSpPr/>
            <p:nvPr/>
          </p:nvSpPr>
          <p:spPr>
            <a:xfrm>
              <a:off x="9437776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8" name="object 878"/>
            <p:cNvSpPr/>
            <p:nvPr/>
          </p:nvSpPr>
          <p:spPr>
            <a:xfrm>
              <a:off x="9437780" y="915514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9" name="object 879"/>
            <p:cNvSpPr/>
            <p:nvPr/>
          </p:nvSpPr>
          <p:spPr>
            <a:xfrm>
              <a:off x="9437780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0" name="object 880"/>
            <p:cNvSpPr/>
            <p:nvPr/>
          </p:nvSpPr>
          <p:spPr>
            <a:xfrm>
              <a:off x="9725190" y="10592239"/>
              <a:ext cx="287655" cy="718820"/>
            </a:xfrm>
            <a:custGeom>
              <a:avLst/>
              <a:gdLst/>
              <a:ahLst/>
              <a:cxnLst/>
              <a:rect l="l" t="t" r="r" b="b"/>
              <a:pathLst>
                <a:path w="287654" h="71882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718299"/>
                  </a:lnTo>
                  <a:lnTo>
                    <a:pt x="287413" y="718299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71882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1" name="object 881"/>
            <p:cNvSpPr/>
            <p:nvPr/>
          </p:nvSpPr>
          <p:spPr>
            <a:xfrm>
              <a:off x="9725190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2" name="object 882"/>
            <p:cNvSpPr/>
            <p:nvPr/>
          </p:nvSpPr>
          <p:spPr>
            <a:xfrm>
              <a:off x="9725196" y="94425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3" name="object 883"/>
            <p:cNvSpPr/>
            <p:nvPr/>
          </p:nvSpPr>
          <p:spPr>
            <a:xfrm>
              <a:off x="9725190" y="8867731"/>
              <a:ext cx="575310" cy="2442845"/>
            </a:xfrm>
            <a:custGeom>
              <a:avLst/>
              <a:gdLst/>
              <a:ahLst/>
              <a:cxnLst/>
              <a:rect l="l" t="t" r="r" b="b"/>
              <a:pathLst>
                <a:path w="575309" h="244284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2442845">
                  <a:moveTo>
                    <a:pt x="574827" y="2299347"/>
                  </a:moveTo>
                  <a:lnTo>
                    <a:pt x="287413" y="2299347"/>
                  </a:lnTo>
                  <a:lnTo>
                    <a:pt x="287413" y="2442807"/>
                  </a:lnTo>
                  <a:lnTo>
                    <a:pt x="574827" y="2442807"/>
                  </a:lnTo>
                  <a:lnTo>
                    <a:pt x="574827" y="2299347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4" name="object 884"/>
            <p:cNvSpPr/>
            <p:nvPr/>
          </p:nvSpPr>
          <p:spPr>
            <a:xfrm>
              <a:off x="10012612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5" name="object 885"/>
            <p:cNvSpPr/>
            <p:nvPr/>
          </p:nvSpPr>
          <p:spPr>
            <a:xfrm>
              <a:off x="10012604" y="1001739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6" name="object 886"/>
            <p:cNvSpPr/>
            <p:nvPr/>
          </p:nvSpPr>
          <p:spPr>
            <a:xfrm>
              <a:off x="10012612" y="97299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7" name="object 887"/>
            <p:cNvSpPr/>
            <p:nvPr/>
          </p:nvSpPr>
          <p:spPr>
            <a:xfrm>
              <a:off x="10012604" y="8867731"/>
              <a:ext cx="575310" cy="2442845"/>
            </a:xfrm>
            <a:custGeom>
              <a:avLst/>
              <a:gdLst/>
              <a:ahLst/>
              <a:cxnLst/>
              <a:rect l="l" t="t" r="r" b="b"/>
              <a:pathLst>
                <a:path w="575309" h="244284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2442845">
                  <a:moveTo>
                    <a:pt x="574840" y="2011934"/>
                  </a:moveTo>
                  <a:lnTo>
                    <a:pt x="287426" y="2011934"/>
                  </a:lnTo>
                  <a:lnTo>
                    <a:pt x="287426" y="2299347"/>
                  </a:lnTo>
                  <a:lnTo>
                    <a:pt x="287426" y="2442807"/>
                  </a:lnTo>
                  <a:lnTo>
                    <a:pt x="574840" y="2442807"/>
                  </a:lnTo>
                  <a:lnTo>
                    <a:pt x="574840" y="2299347"/>
                  </a:lnTo>
                  <a:lnTo>
                    <a:pt x="574840" y="2011934"/>
                  </a:lnTo>
                  <a:close/>
                </a:path>
                <a:path w="575309" h="2442845">
                  <a:moveTo>
                    <a:pt x="574840" y="1437093"/>
                  </a:moveTo>
                  <a:lnTo>
                    <a:pt x="287426" y="1437093"/>
                  </a:lnTo>
                  <a:lnTo>
                    <a:pt x="287426" y="1724507"/>
                  </a:lnTo>
                  <a:lnTo>
                    <a:pt x="287426" y="2011921"/>
                  </a:lnTo>
                  <a:lnTo>
                    <a:pt x="574840" y="2011921"/>
                  </a:lnTo>
                  <a:lnTo>
                    <a:pt x="574840" y="1724507"/>
                  </a:lnTo>
                  <a:lnTo>
                    <a:pt x="574840" y="1437093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8" name="object 888"/>
            <p:cNvSpPr/>
            <p:nvPr/>
          </p:nvSpPr>
          <p:spPr>
            <a:xfrm>
              <a:off x="10300036" y="1001739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89" name="object 889"/>
            <p:cNvSpPr/>
            <p:nvPr/>
          </p:nvSpPr>
          <p:spPr>
            <a:xfrm>
              <a:off x="10300030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0" name="object 890"/>
            <p:cNvSpPr/>
            <p:nvPr/>
          </p:nvSpPr>
          <p:spPr>
            <a:xfrm>
              <a:off x="10300036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1" name="object 891"/>
            <p:cNvSpPr/>
            <p:nvPr/>
          </p:nvSpPr>
          <p:spPr>
            <a:xfrm>
              <a:off x="10587444" y="10592239"/>
              <a:ext cx="287655" cy="718820"/>
            </a:xfrm>
            <a:custGeom>
              <a:avLst/>
              <a:gdLst/>
              <a:ahLst/>
              <a:cxnLst/>
              <a:rect l="l" t="t" r="r" b="b"/>
              <a:pathLst>
                <a:path w="287654" h="718820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718299"/>
                  </a:lnTo>
                  <a:lnTo>
                    <a:pt x="287426" y="718299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4" h="71882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2" name="object 892"/>
            <p:cNvSpPr/>
            <p:nvPr/>
          </p:nvSpPr>
          <p:spPr>
            <a:xfrm>
              <a:off x="10587455" y="1030481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3" name="object 893"/>
            <p:cNvSpPr/>
            <p:nvPr/>
          </p:nvSpPr>
          <p:spPr>
            <a:xfrm>
              <a:off x="10587444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26" y="862266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4" name="object 894"/>
            <p:cNvSpPr/>
            <p:nvPr/>
          </p:nvSpPr>
          <p:spPr>
            <a:xfrm>
              <a:off x="10587444" y="8867731"/>
              <a:ext cx="575310" cy="2442845"/>
            </a:xfrm>
            <a:custGeom>
              <a:avLst/>
              <a:gdLst/>
              <a:ahLst/>
              <a:cxnLst/>
              <a:rect l="l" t="t" r="r" b="b"/>
              <a:pathLst>
                <a:path w="575309" h="244284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2442845">
                  <a:moveTo>
                    <a:pt x="574840" y="2299347"/>
                  </a:moveTo>
                  <a:lnTo>
                    <a:pt x="287426" y="2299347"/>
                  </a:lnTo>
                  <a:lnTo>
                    <a:pt x="287426" y="2442807"/>
                  </a:lnTo>
                  <a:lnTo>
                    <a:pt x="574840" y="2442807"/>
                  </a:lnTo>
                  <a:lnTo>
                    <a:pt x="574840" y="2299347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5" name="object 895"/>
            <p:cNvSpPr/>
            <p:nvPr/>
          </p:nvSpPr>
          <p:spPr>
            <a:xfrm>
              <a:off x="10874871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6" name="object 896"/>
            <p:cNvSpPr/>
            <p:nvPr/>
          </p:nvSpPr>
          <p:spPr>
            <a:xfrm>
              <a:off x="10874871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7" name="object 897"/>
            <p:cNvSpPr/>
            <p:nvPr/>
          </p:nvSpPr>
          <p:spPr>
            <a:xfrm>
              <a:off x="10874871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8" name="object 898"/>
            <p:cNvSpPr/>
            <p:nvPr/>
          </p:nvSpPr>
          <p:spPr>
            <a:xfrm>
              <a:off x="10874871" y="915514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99" name="object 899"/>
            <p:cNvSpPr/>
            <p:nvPr/>
          </p:nvSpPr>
          <p:spPr>
            <a:xfrm>
              <a:off x="10874871" y="8867731"/>
              <a:ext cx="575310" cy="2442845"/>
            </a:xfrm>
            <a:custGeom>
              <a:avLst/>
              <a:gdLst/>
              <a:ahLst/>
              <a:cxnLst/>
              <a:rect l="l" t="t" r="r" b="b"/>
              <a:pathLst>
                <a:path w="575309" h="244284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2442845">
                  <a:moveTo>
                    <a:pt x="574827" y="2299347"/>
                  </a:moveTo>
                  <a:lnTo>
                    <a:pt x="287413" y="2299347"/>
                  </a:lnTo>
                  <a:lnTo>
                    <a:pt x="287413" y="2442807"/>
                  </a:lnTo>
                  <a:lnTo>
                    <a:pt x="574827" y="2442807"/>
                  </a:lnTo>
                  <a:lnTo>
                    <a:pt x="574827" y="2299347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0" name="object 900"/>
            <p:cNvSpPr/>
            <p:nvPr/>
          </p:nvSpPr>
          <p:spPr>
            <a:xfrm>
              <a:off x="11162287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1" name="object 901"/>
            <p:cNvSpPr/>
            <p:nvPr/>
          </p:nvSpPr>
          <p:spPr>
            <a:xfrm>
              <a:off x="11162284" y="1001739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2" name="object 902"/>
            <p:cNvSpPr/>
            <p:nvPr/>
          </p:nvSpPr>
          <p:spPr>
            <a:xfrm>
              <a:off x="11162284" y="9442558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3" name="object 903"/>
            <p:cNvSpPr/>
            <p:nvPr/>
          </p:nvSpPr>
          <p:spPr>
            <a:xfrm>
              <a:off x="11162287" y="915514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4" name="object 904"/>
            <p:cNvSpPr/>
            <p:nvPr/>
          </p:nvSpPr>
          <p:spPr>
            <a:xfrm>
              <a:off x="11162284" y="8867731"/>
              <a:ext cx="575310" cy="2442845"/>
            </a:xfrm>
            <a:custGeom>
              <a:avLst/>
              <a:gdLst/>
              <a:ahLst/>
              <a:cxnLst/>
              <a:rect l="l" t="t" r="r" b="b"/>
              <a:pathLst>
                <a:path w="575309" h="244284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2442845">
                  <a:moveTo>
                    <a:pt x="574840" y="2299347"/>
                  </a:moveTo>
                  <a:lnTo>
                    <a:pt x="287413" y="2299347"/>
                  </a:lnTo>
                  <a:lnTo>
                    <a:pt x="287413" y="2442807"/>
                  </a:lnTo>
                  <a:lnTo>
                    <a:pt x="574840" y="2442807"/>
                  </a:lnTo>
                  <a:lnTo>
                    <a:pt x="574840" y="2299347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5" name="object 905"/>
            <p:cNvSpPr/>
            <p:nvPr/>
          </p:nvSpPr>
          <p:spPr>
            <a:xfrm>
              <a:off x="11449708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6" name="object 906"/>
            <p:cNvSpPr/>
            <p:nvPr/>
          </p:nvSpPr>
          <p:spPr>
            <a:xfrm>
              <a:off x="11449708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7" name="object 907"/>
            <p:cNvSpPr/>
            <p:nvPr/>
          </p:nvSpPr>
          <p:spPr>
            <a:xfrm>
              <a:off x="11449698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8" name="object 908"/>
            <p:cNvSpPr/>
            <p:nvPr/>
          </p:nvSpPr>
          <p:spPr>
            <a:xfrm>
              <a:off x="11449698" y="915514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9" name="object 909"/>
            <p:cNvSpPr/>
            <p:nvPr/>
          </p:nvSpPr>
          <p:spPr>
            <a:xfrm>
              <a:off x="11449698" y="8867731"/>
              <a:ext cx="575310" cy="2442845"/>
            </a:xfrm>
            <a:custGeom>
              <a:avLst/>
              <a:gdLst/>
              <a:ahLst/>
              <a:cxnLst/>
              <a:rect l="l" t="t" r="r" b="b"/>
              <a:pathLst>
                <a:path w="575309" h="244284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2442845">
                  <a:moveTo>
                    <a:pt x="574840" y="2011934"/>
                  </a:moveTo>
                  <a:lnTo>
                    <a:pt x="287426" y="2011934"/>
                  </a:lnTo>
                  <a:lnTo>
                    <a:pt x="287426" y="2299347"/>
                  </a:lnTo>
                  <a:lnTo>
                    <a:pt x="287426" y="2442807"/>
                  </a:lnTo>
                  <a:lnTo>
                    <a:pt x="574840" y="2442807"/>
                  </a:lnTo>
                  <a:lnTo>
                    <a:pt x="574840" y="2299347"/>
                  </a:lnTo>
                  <a:lnTo>
                    <a:pt x="574840" y="2011934"/>
                  </a:lnTo>
                  <a:close/>
                </a:path>
                <a:path w="575309" h="2442845">
                  <a:moveTo>
                    <a:pt x="574840" y="1724507"/>
                  </a:moveTo>
                  <a:lnTo>
                    <a:pt x="287426" y="1724507"/>
                  </a:lnTo>
                  <a:lnTo>
                    <a:pt x="287426" y="2011921"/>
                  </a:lnTo>
                  <a:lnTo>
                    <a:pt x="574840" y="2011921"/>
                  </a:lnTo>
                  <a:lnTo>
                    <a:pt x="574840" y="1724507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0" name="object 910"/>
            <p:cNvSpPr/>
            <p:nvPr/>
          </p:nvSpPr>
          <p:spPr>
            <a:xfrm>
              <a:off x="11737127" y="1030481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1" name="object 911"/>
            <p:cNvSpPr/>
            <p:nvPr/>
          </p:nvSpPr>
          <p:spPr>
            <a:xfrm>
              <a:off x="11737124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2" name="object 912"/>
            <p:cNvSpPr/>
            <p:nvPr/>
          </p:nvSpPr>
          <p:spPr>
            <a:xfrm>
              <a:off x="11737124" y="886773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3" name="object 913"/>
            <p:cNvSpPr/>
            <p:nvPr/>
          </p:nvSpPr>
          <p:spPr>
            <a:xfrm>
              <a:off x="12024538" y="10304825"/>
              <a:ext cx="287655" cy="1005840"/>
            </a:xfrm>
            <a:custGeom>
              <a:avLst/>
              <a:gdLst/>
              <a:ahLst/>
              <a:cxnLst/>
              <a:rect l="l" t="t" r="r" b="b"/>
              <a:pathLst>
                <a:path w="287654" h="100584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0" y="1005713"/>
                  </a:lnTo>
                  <a:lnTo>
                    <a:pt x="287413" y="100571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4" h="100584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4" name="object 914"/>
            <p:cNvSpPr/>
            <p:nvPr/>
          </p:nvSpPr>
          <p:spPr>
            <a:xfrm>
              <a:off x="12024543" y="1001739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5" name="object 915"/>
            <p:cNvSpPr/>
            <p:nvPr/>
          </p:nvSpPr>
          <p:spPr>
            <a:xfrm>
              <a:off x="12024538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6" name="object 916"/>
            <p:cNvSpPr/>
            <p:nvPr/>
          </p:nvSpPr>
          <p:spPr>
            <a:xfrm>
              <a:off x="12024543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7" name="object 917"/>
            <p:cNvSpPr/>
            <p:nvPr/>
          </p:nvSpPr>
          <p:spPr>
            <a:xfrm>
              <a:off x="12311959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4" h="143509">
                  <a:moveTo>
                    <a:pt x="287418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8" y="143465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8" name="object 918"/>
            <p:cNvSpPr/>
            <p:nvPr/>
          </p:nvSpPr>
          <p:spPr>
            <a:xfrm>
              <a:off x="12311960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9" name="object 919"/>
            <p:cNvSpPr/>
            <p:nvPr/>
          </p:nvSpPr>
          <p:spPr>
            <a:xfrm>
              <a:off x="12311952" y="1001739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0" name="object 920"/>
            <p:cNvSpPr/>
            <p:nvPr/>
          </p:nvSpPr>
          <p:spPr>
            <a:xfrm>
              <a:off x="12311960" y="97299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1" name="object 921"/>
            <p:cNvSpPr/>
            <p:nvPr/>
          </p:nvSpPr>
          <p:spPr>
            <a:xfrm>
              <a:off x="12311952" y="886773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2" name="object 922"/>
            <p:cNvSpPr/>
            <p:nvPr/>
          </p:nvSpPr>
          <p:spPr>
            <a:xfrm>
              <a:off x="12599378" y="10592239"/>
              <a:ext cx="287655" cy="718820"/>
            </a:xfrm>
            <a:custGeom>
              <a:avLst/>
              <a:gdLst/>
              <a:ahLst/>
              <a:cxnLst/>
              <a:rect l="l" t="t" r="r" b="b"/>
              <a:pathLst>
                <a:path w="287654" h="71882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718299"/>
                  </a:lnTo>
                  <a:lnTo>
                    <a:pt x="287413" y="718299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4" h="71882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3" name="object 923"/>
            <p:cNvSpPr/>
            <p:nvPr/>
          </p:nvSpPr>
          <p:spPr>
            <a:xfrm>
              <a:off x="12599378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4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4" name="object 924"/>
            <p:cNvSpPr/>
            <p:nvPr/>
          </p:nvSpPr>
          <p:spPr>
            <a:xfrm>
              <a:off x="12599384" y="94425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4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5" name="object 925"/>
            <p:cNvSpPr/>
            <p:nvPr/>
          </p:nvSpPr>
          <p:spPr>
            <a:xfrm>
              <a:off x="12599378" y="886773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4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6" name="object 926"/>
            <p:cNvSpPr/>
            <p:nvPr/>
          </p:nvSpPr>
          <p:spPr>
            <a:xfrm>
              <a:off x="12886802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5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7" name="object 927"/>
            <p:cNvSpPr/>
            <p:nvPr/>
          </p:nvSpPr>
          <p:spPr>
            <a:xfrm>
              <a:off x="12886803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8" name="object 928"/>
            <p:cNvSpPr/>
            <p:nvPr/>
          </p:nvSpPr>
          <p:spPr>
            <a:xfrm>
              <a:off x="12886792" y="1030482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29" name="object 929"/>
            <p:cNvSpPr/>
            <p:nvPr/>
          </p:nvSpPr>
          <p:spPr>
            <a:xfrm>
              <a:off x="12886792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26" y="862266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0" name="object 930"/>
            <p:cNvSpPr/>
            <p:nvPr/>
          </p:nvSpPr>
          <p:spPr>
            <a:xfrm>
              <a:off x="12886803" y="915514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1" name="object 931"/>
            <p:cNvSpPr/>
            <p:nvPr/>
          </p:nvSpPr>
          <p:spPr>
            <a:xfrm>
              <a:off x="12886792" y="8867731"/>
              <a:ext cx="575310" cy="2442845"/>
            </a:xfrm>
            <a:custGeom>
              <a:avLst/>
              <a:gdLst/>
              <a:ahLst/>
              <a:cxnLst/>
              <a:rect l="l" t="t" r="r" b="b"/>
              <a:pathLst>
                <a:path w="575309" h="244284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2442845">
                  <a:moveTo>
                    <a:pt x="574840" y="2299347"/>
                  </a:moveTo>
                  <a:lnTo>
                    <a:pt x="287426" y="2299347"/>
                  </a:lnTo>
                  <a:lnTo>
                    <a:pt x="287426" y="2442807"/>
                  </a:lnTo>
                  <a:lnTo>
                    <a:pt x="574840" y="2442807"/>
                  </a:lnTo>
                  <a:lnTo>
                    <a:pt x="574840" y="2299347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2" name="object 932"/>
            <p:cNvSpPr/>
            <p:nvPr/>
          </p:nvSpPr>
          <p:spPr>
            <a:xfrm>
              <a:off x="13174219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3" name="object 933"/>
            <p:cNvSpPr/>
            <p:nvPr/>
          </p:nvSpPr>
          <p:spPr>
            <a:xfrm>
              <a:off x="13174219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4" name="object 934"/>
            <p:cNvSpPr/>
            <p:nvPr/>
          </p:nvSpPr>
          <p:spPr>
            <a:xfrm>
              <a:off x="13174219" y="1001739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5" name="object 935"/>
            <p:cNvSpPr/>
            <p:nvPr/>
          </p:nvSpPr>
          <p:spPr>
            <a:xfrm>
              <a:off x="13174219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6" name="object 936"/>
            <p:cNvSpPr/>
            <p:nvPr/>
          </p:nvSpPr>
          <p:spPr>
            <a:xfrm>
              <a:off x="13174219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937" name="object 937"/>
          <p:cNvGrpSpPr/>
          <p:nvPr/>
        </p:nvGrpSpPr>
        <p:grpSpPr>
          <a:xfrm>
            <a:off x="13461635" y="0"/>
            <a:ext cx="6642734" cy="1969770"/>
            <a:chOff x="13461635" y="0"/>
            <a:chExt cx="6642734" cy="1969770"/>
          </a:xfrm>
        </p:grpSpPr>
        <p:sp>
          <p:nvSpPr>
            <p:cNvPr id="938" name="object 938"/>
            <p:cNvSpPr/>
            <p:nvPr/>
          </p:nvSpPr>
          <p:spPr>
            <a:xfrm>
              <a:off x="13461635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39" name="object 939"/>
            <p:cNvSpPr/>
            <p:nvPr/>
          </p:nvSpPr>
          <p:spPr>
            <a:xfrm>
              <a:off x="13461635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0" name="object 940"/>
            <p:cNvSpPr/>
            <p:nvPr/>
          </p:nvSpPr>
          <p:spPr>
            <a:xfrm>
              <a:off x="13461635" y="110741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1" name="object 941"/>
            <p:cNvSpPr/>
            <p:nvPr/>
          </p:nvSpPr>
          <p:spPr>
            <a:xfrm>
              <a:off x="13461633" y="53258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2" name="object 942"/>
            <p:cNvSpPr/>
            <p:nvPr/>
          </p:nvSpPr>
          <p:spPr>
            <a:xfrm>
              <a:off x="13461633" y="6"/>
              <a:ext cx="287655" cy="532765"/>
            </a:xfrm>
            <a:custGeom>
              <a:avLst/>
              <a:gdLst/>
              <a:ahLst/>
              <a:cxnLst/>
              <a:rect l="l" t="t" r="r" b="b"/>
              <a:pathLst>
                <a:path w="287655" h="53276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3" name="object 943"/>
            <p:cNvSpPr/>
            <p:nvPr/>
          </p:nvSpPr>
          <p:spPr>
            <a:xfrm>
              <a:off x="13749060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4" name="object 944"/>
            <p:cNvSpPr/>
            <p:nvPr/>
          </p:nvSpPr>
          <p:spPr>
            <a:xfrm>
              <a:off x="13749060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5" name="object 945"/>
            <p:cNvSpPr/>
            <p:nvPr/>
          </p:nvSpPr>
          <p:spPr>
            <a:xfrm>
              <a:off x="13749059" y="82000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6" name="object 946"/>
            <p:cNvSpPr/>
            <p:nvPr/>
          </p:nvSpPr>
          <p:spPr>
            <a:xfrm>
              <a:off x="13749059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09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1969770">
                  <a:moveTo>
                    <a:pt x="574827" y="1682254"/>
                  </a:moveTo>
                  <a:lnTo>
                    <a:pt x="287413" y="1682254"/>
                  </a:lnTo>
                  <a:lnTo>
                    <a:pt x="287413" y="1969668"/>
                  </a:lnTo>
                  <a:lnTo>
                    <a:pt x="574827" y="1969668"/>
                  </a:lnTo>
                  <a:lnTo>
                    <a:pt x="574827" y="168225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7" name="object 947"/>
            <p:cNvSpPr/>
            <p:nvPr/>
          </p:nvSpPr>
          <p:spPr>
            <a:xfrm>
              <a:off x="14036473" y="110742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8" name="object 948"/>
            <p:cNvSpPr/>
            <p:nvPr/>
          </p:nvSpPr>
          <p:spPr>
            <a:xfrm>
              <a:off x="14036473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49" name="object 949"/>
            <p:cNvSpPr/>
            <p:nvPr/>
          </p:nvSpPr>
          <p:spPr>
            <a:xfrm>
              <a:off x="14036473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09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1969770">
                  <a:moveTo>
                    <a:pt x="574827" y="1394841"/>
                  </a:moveTo>
                  <a:lnTo>
                    <a:pt x="287413" y="1394841"/>
                  </a:lnTo>
                  <a:lnTo>
                    <a:pt x="287413" y="1682254"/>
                  </a:lnTo>
                  <a:lnTo>
                    <a:pt x="287413" y="1969668"/>
                  </a:lnTo>
                  <a:lnTo>
                    <a:pt x="574827" y="1969668"/>
                  </a:lnTo>
                  <a:lnTo>
                    <a:pt x="574827" y="1682254"/>
                  </a:lnTo>
                  <a:lnTo>
                    <a:pt x="574827" y="139484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0" name="object 950"/>
            <p:cNvSpPr/>
            <p:nvPr/>
          </p:nvSpPr>
          <p:spPr>
            <a:xfrm>
              <a:off x="14323886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1" name="object 951"/>
            <p:cNvSpPr/>
            <p:nvPr/>
          </p:nvSpPr>
          <p:spPr>
            <a:xfrm>
              <a:off x="14323895" y="24515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8"/>
                  </a:lnTo>
                  <a:lnTo>
                    <a:pt x="287416" y="28741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2" name="object 952"/>
            <p:cNvSpPr/>
            <p:nvPr/>
          </p:nvSpPr>
          <p:spPr>
            <a:xfrm>
              <a:off x="14323894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5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3" name="object 953"/>
            <p:cNvSpPr/>
            <p:nvPr/>
          </p:nvSpPr>
          <p:spPr>
            <a:xfrm>
              <a:off x="14611311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4" name="object 954"/>
            <p:cNvSpPr/>
            <p:nvPr/>
          </p:nvSpPr>
          <p:spPr>
            <a:xfrm>
              <a:off x="14611300" y="82000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5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5" name="object 955"/>
            <p:cNvSpPr/>
            <p:nvPr/>
          </p:nvSpPr>
          <p:spPr>
            <a:xfrm>
              <a:off x="14611311" y="5325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6" name="object 956"/>
            <p:cNvSpPr/>
            <p:nvPr/>
          </p:nvSpPr>
          <p:spPr>
            <a:xfrm>
              <a:off x="14611300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09" h="1969770">
                  <a:moveTo>
                    <a:pt x="287426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26" y="532574"/>
                  </a:lnTo>
                  <a:lnTo>
                    <a:pt x="287426" y="245160"/>
                  </a:lnTo>
                  <a:lnTo>
                    <a:pt x="287426" y="0"/>
                  </a:lnTo>
                  <a:close/>
                </a:path>
                <a:path w="575309" h="1969770">
                  <a:moveTo>
                    <a:pt x="574852" y="1394841"/>
                  </a:moveTo>
                  <a:lnTo>
                    <a:pt x="287426" y="1394841"/>
                  </a:lnTo>
                  <a:lnTo>
                    <a:pt x="287426" y="1682254"/>
                  </a:lnTo>
                  <a:lnTo>
                    <a:pt x="287426" y="1969668"/>
                  </a:lnTo>
                  <a:lnTo>
                    <a:pt x="574852" y="1969668"/>
                  </a:lnTo>
                  <a:lnTo>
                    <a:pt x="574852" y="1682254"/>
                  </a:lnTo>
                  <a:lnTo>
                    <a:pt x="574852" y="1394841"/>
                  </a:lnTo>
                  <a:close/>
                </a:path>
                <a:path w="575309" h="1969770">
                  <a:moveTo>
                    <a:pt x="574852" y="1107414"/>
                  </a:moveTo>
                  <a:lnTo>
                    <a:pt x="287426" y="1107414"/>
                  </a:lnTo>
                  <a:lnTo>
                    <a:pt x="287426" y="1394828"/>
                  </a:lnTo>
                  <a:lnTo>
                    <a:pt x="574852" y="1394828"/>
                  </a:lnTo>
                  <a:lnTo>
                    <a:pt x="574852" y="110741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7" name="object 957"/>
            <p:cNvSpPr/>
            <p:nvPr/>
          </p:nvSpPr>
          <p:spPr>
            <a:xfrm>
              <a:off x="14898735" y="82000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8" name="object 958"/>
            <p:cNvSpPr/>
            <p:nvPr/>
          </p:nvSpPr>
          <p:spPr>
            <a:xfrm>
              <a:off x="14898727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09" h="1969770">
                  <a:moveTo>
                    <a:pt x="287426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26" y="819988"/>
                  </a:lnTo>
                  <a:lnTo>
                    <a:pt x="287426" y="532574"/>
                  </a:lnTo>
                  <a:lnTo>
                    <a:pt x="287426" y="245160"/>
                  </a:lnTo>
                  <a:lnTo>
                    <a:pt x="287426" y="0"/>
                  </a:lnTo>
                  <a:close/>
                </a:path>
                <a:path w="575309" h="1969770">
                  <a:moveTo>
                    <a:pt x="574840" y="1394841"/>
                  </a:moveTo>
                  <a:lnTo>
                    <a:pt x="287413" y="1394841"/>
                  </a:lnTo>
                  <a:lnTo>
                    <a:pt x="287413" y="1682254"/>
                  </a:lnTo>
                  <a:lnTo>
                    <a:pt x="287413" y="1969668"/>
                  </a:lnTo>
                  <a:lnTo>
                    <a:pt x="574840" y="1969668"/>
                  </a:lnTo>
                  <a:lnTo>
                    <a:pt x="574840" y="1682254"/>
                  </a:lnTo>
                  <a:lnTo>
                    <a:pt x="574840" y="139484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59" name="object 959"/>
            <p:cNvSpPr/>
            <p:nvPr/>
          </p:nvSpPr>
          <p:spPr>
            <a:xfrm>
              <a:off x="15186151" y="110741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0" name="object 960"/>
            <p:cNvSpPr/>
            <p:nvPr/>
          </p:nvSpPr>
          <p:spPr>
            <a:xfrm>
              <a:off x="15186140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5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1" name="object 961"/>
            <p:cNvSpPr/>
            <p:nvPr/>
          </p:nvSpPr>
          <p:spPr>
            <a:xfrm>
              <a:off x="15186151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5" h="245745">
                  <a:moveTo>
                    <a:pt x="287418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8" y="245158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2" name="object 962"/>
            <p:cNvSpPr/>
            <p:nvPr/>
          </p:nvSpPr>
          <p:spPr>
            <a:xfrm>
              <a:off x="15473570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3" name="object 963"/>
            <p:cNvSpPr/>
            <p:nvPr/>
          </p:nvSpPr>
          <p:spPr>
            <a:xfrm>
              <a:off x="15473570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4" name="object 964"/>
            <p:cNvSpPr/>
            <p:nvPr/>
          </p:nvSpPr>
          <p:spPr>
            <a:xfrm>
              <a:off x="15473567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5" name="object 965"/>
            <p:cNvSpPr/>
            <p:nvPr/>
          </p:nvSpPr>
          <p:spPr>
            <a:xfrm>
              <a:off x="15473567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09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1969770">
                  <a:moveTo>
                    <a:pt x="574840" y="1682254"/>
                  </a:moveTo>
                  <a:lnTo>
                    <a:pt x="287426" y="1682254"/>
                  </a:lnTo>
                  <a:lnTo>
                    <a:pt x="287426" y="1969668"/>
                  </a:lnTo>
                  <a:lnTo>
                    <a:pt x="574840" y="1969668"/>
                  </a:lnTo>
                  <a:lnTo>
                    <a:pt x="574840" y="1682254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6" name="object 966"/>
            <p:cNvSpPr/>
            <p:nvPr/>
          </p:nvSpPr>
          <p:spPr>
            <a:xfrm>
              <a:off x="15760993" y="82000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7" name="object 967"/>
            <p:cNvSpPr/>
            <p:nvPr/>
          </p:nvSpPr>
          <p:spPr>
            <a:xfrm>
              <a:off x="15760993" y="24516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8" name="object 968"/>
            <p:cNvSpPr/>
            <p:nvPr/>
          </p:nvSpPr>
          <p:spPr>
            <a:xfrm>
              <a:off x="15760993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09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1969770">
                  <a:moveTo>
                    <a:pt x="574827" y="1682254"/>
                  </a:moveTo>
                  <a:lnTo>
                    <a:pt x="287413" y="1682254"/>
                  </a:lnTo>
                  <a:lnTo>
                    <a:pt x="287413" y="1969668"/>
                  </a:lnTo>
                  <a:lnTo>
                    <a:pt x="574827" y="1969668"/>
                  </a:lnTo>
                  <a:lnTo>
                    <a:pt x="574827" y="168225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69" name="object 969"/>
            <p:cNvSpPr/>
            <p:nvPr/>
          </p:nvSpPr>
          <p:spPr>
            <a:xfrm>
              <a:off x="16048410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0" name="object 970"/>
            <p:cNvSpPr/>
            <p:nvPr/>
          </p:nvSpPr>
          <p:spPr>
            <a:xfrm>
              <a:off x="16048407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1" name="object 971"/>
            <p:cNvSpPr/>
            <p:nvPr/>
          </p:nvSpPr>
          <p:spPr>
            <a:xfrm>
              <a:off x="16048407" y="6"/>
              <a:ext cx="287655" cy="532765"/>
            </a:xfrm>
            <a:custGeom>
              <a:avLst/>
              <a:gdLst/>
              <a:ahLst/>
              <a:cxnLst/>
              <a:rect l="l" t="t" r="r" b="b"/>
              <a:pathLst>
                <a:path w="287655" h="53276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2" name="object 972"/>
            <p:cNvSpPr/>
            <p:nvPr/>
          </p:nvSpPr>
          <p:spPr>
            <a:xfrm>
              <a:off x="16335820" y="1394848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3" name="object 973"/>
            <p:cNvSpPr/>
            <p:nvPr/>
          </p:nvSpPr>
          <p:spPr>
            <a:xfrm>
              <a:off x="16335829" y="110741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4" name="object 974"/>
            <p:cNvSpPr/>
            <p:nvPr/>
          </p:nvSpPr>
          <p:spPr>
            <a:xfrm>
              <a:off x="16335820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5" name="object 975"/>
            <p:cNvSpPr/>
            <p:nvPr/>
          </p:nvSpPr>
          <p:spPr>
            <a:xfrm>
              <a:off x="16335829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5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6" name="object 976"/>
            <p:cNvSpPr/>
            <p:nvPr/>
          </p:nvSpPr>
          <p:spPr>
            <a:xfrm>
              <a:off x="16623234" y="110742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7" name="object 977"/>
            <p:cNvSpPr/>
            <p:nvPr/>
          </p:nvSpPr>
          <p:spPr>
            <a:xfrm>
              <a:off x="16623242" y="82000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8" name="object 978"/>
            <p:cNvSpPr/>
            <p:nvPr/>
          </p:nvSpPr>
          <p:spPr>
            <a:xfrm>
              <a:off x="16623234" y="6"/>
              <a:ext cx="287655" cy="820419"/>
            </a:xfrm>
            <a:custGeom>
              <a:avLst/>
              <a:gdLst/>
              <a:ahLst/>
              <a:cxnLst/>
              <a:rect l="l" t="t" r="r" b="b"/>
              <a:pathLst>
                <a:path w="287655" h="820419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79" name="object 979"/>
            <p:cNvSpPr/>
            <p:nvPr/>
          </p:nvSpPr>
          <p:spPr>
            <a:xfrm>
              <a:off x="16910670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0" name="object 980"/>
            <p:cNvSpPr/>
            <p:nvPr/>
          </p:nvSpPr>
          <p:spPr>
            <a:xfrm>
              <a:off x="16910661" y="82000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5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1" name="object 981"/>
            <p:cNvSpPr/>
            <p:nvPr/>
          </p:nvSpPr>
          <p:spPr>
            <a:xfrm>
              <a:off x="16910670" y="5325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2" name="object 982"/>
            <p:cNvSpPr/>
            <p:nvPr/>
          </p:nvSpPr>
          <p:spPr>
            <a:xfrm>
              <a:off x="16910661" y="6"/>
              <a:ext cx="287655" cy="532765"/>
            </a:xfrm>
            <a:custGeom>
              <a:avLst/>
              <a:gdLst/>
              <a:ahLst/>
              <a:cxnLst/>
              <a:rect l="l" t="t" r="r" b="b"/>
              <a:pathLst>
                <a:path w="287655" h="532765">
                  <a:moveTo>
                    <a:pt x="287426" y="245160"/>
                  </a:moveTo>
                  <a:lnTo>
                    <a:pt x="287413" y="0"/>
                  </a:ln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26" y="532574"/>
                  </a:lnTo>
                  <a:lnTo>
                    <a:pt x="287426" y="24516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3" name="object 983"/>
            <p:cNvSpPr/>
            <p:nvPr/>
          </p:nvSpPr>
          <p:spPr>
            <a:xfrm>
              <a:off x="17198087" y="1394848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4" name="object 984"/>
            <p:cNvSpPr/>
            <p:nvPr/>
          </p:nvSpPr>
          <p:spPr>
            <a:xfrm>
              <a:off x="17198087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5" name="object 985"/>
            <p:cNvSpPr/>
            <p:nvPr/>
          </p:nvSpPr>
          <p:spPr>
            <a:xfrm>
              <a:off x="17198085" y="24515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8"/>
                  </a:lnTo>
                  <a:lnTo>
                    <a:pt x="287416" y="28741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6" name="object 986"/>
            <p:cNvSpPr/>
            <p:nvPr/>
          </p:nvSpPr>
          <p:spPr>
            <a:xfrm>
              <a:off x="17198074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09" h="1969770">
                  <a:moveTo>
                    <a:pt x="287426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26" y="245160"/>
                  </a:lnTo>
                  <a:lnTo>
                    <a:pt x="287426" y="0"/>
                  </a:lnTo>
                  <a:close/>
                </a:path>
                <a:path w="575309" h="1969770">
                  <a:moveTo>
                    <a:pt x="574840" y="1682254"/>
                  </a:moveTo>
                  <a:lnTo>
                    <a:pt x="287426" y="1682254"/>
                  </a:lnTo>
                  <a:lnTo>
                    <a:pt x="287426" y="1969668"/>
                  </a:lnTo>
                  <a:lnTo>
                    <a:pt x="574840" y="1969668"/>
                  </a:lnTo>
                  <a:lnTo>
                    <a:pt x="574840" y="168225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7" name="object 987"/>
            <p:cNvSpPr/>
            <p:nvPr/>
          </p:nvSpPr>
          <p:spPr>
            <a:xfrm>
              <a:off x="17485501" y="110742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8" name="object 988"/>
            <p:cNvSpPr/>
            <p:nvPr/>
          </p:nvSpPr>
          <p:spPr>
            <a:xfrm>
              <a:off x="17485501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89" name="object 989"/>
            <p:cNvSpPr/>
            <p:nvPr/>
          </p:nvSpPr>
          <p:spPr>
            <a:xfrm>
              <a:off x="17485501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09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1969770">
                  <a:moveTo>
                    <a:pt x="574827" y="1682254"/>
                  </a:moveTo>
                  <a:lnTo>
                    <a:pt x="287413" y="1682254"/>
                  </a:lnTo>
                  <a:lnTo>
                    <a:pt x="287413" y="1969668"/>
                  </a:lnTo>
                  <a:lnTo>
                    <a:pt x="574827" y="1969668"/>
                  </a:lnTo>
                  <a:lnTo>
                    <a:pt x="574827" y="1682254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0" name="object 990"/>
            <p:cNvSpPr/>
            <p:nvPr/>
          </p:nvSpPr>
          <p:spPr>
            <a:xfrm>
              <a:off x="17772918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1" name="object 991"/>
            <p:cNvSpPr/>
            <p:nvPr/>
          </p:nvSpPr>
          <p:spPr>
            <a:xfrm>
              <a:off x="17772914" y="82000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2" name="object 992"/>
            <p:cNvSpPr/>
            <p:nvPr/>
          </p:nvSpPr>
          <p:spPr>
            <a:xfrm>
              <a:off x="17772914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09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1969770">
                  <a:moveTo>
                    <a:pt x="574840" y="1682254"/>
                  </a:moveTo>
                  <a:lnTo>
                    <a:pt x="287426" y="1682254"/>
                  </a:lnTo>
                  <a:lnTo>
                    <a:pt x="287426" y="1969668"/>
                  </a:lnTo>
                  <a:lnTo>
                    <a:pt x="574840" y="1969668"/>
                  </a:lnTo>
                  <a:lnTo>
                    <a:pt x="574840" y="168225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3" name="object 993"/>
            <p:cNvSpPr/>
            <p:nvPr/>
          </p:nvSpPr>
          <p:spPr>
            <a:xfrm>
              <a:off x="18060345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4" name="object 994"/>
            <p:cNvSpPr/>
            <p:nvPr/>
          </p:nvSpPr>
          <p:spPr>
            <a:xfrm>
              <a:off x="18060345" y="110741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5" name="object 995"/>
            <p:cNvSpPr/>
            <p:nvPr/>
          </p:nvSpPr>
          <p:spPr>
            <a:xfrm>
              <a:off x="18060341" y="53258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6" name="object 996"/>
            <p:cNvSpPr/>
            <p:nvPr/>
          </p:nvSpPr>
          <p:spPr>
            <a:xfrm>
              <a:off x="18060341" y="6"/>
              <a:ext cx="287655" cy="532765"/>
            </a:xfrm>
            <a:custGeom>
              <a:avLst/>
              <a:gdLst/>
              <a:ahLst/>
              <a:cxnLst/>
              <a:rect l="l" t="t" r="r" b="b"/>
              <a:pathLst>
                <a:path w="287655" h="532765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7" name="object 997"/>
            <p:cNvSpPr/>
            <p:nvPr/>
          </p:nvSpPr>
          <p:spPr>
            <a:xfrm>
              <a:off x="18347761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8" name="object 998"/>
            <p:cNvSpPr/>
            <p:nvPr/>
          </p:nvSpPr>
          <p:spPr>
            <a:xfrm>
              <a:off x="18347761" y="139483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99" name="object 999"/>
            <p:cNvSpPr/>
            <p:nvPr/>
          </p:nvSpPr>
          <p:spPr>
            <a:xfrm>
              <a:off x="18347755" y="82000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0" name="object 1000"/>
            <p:cNvSpPr/>
            <p:nvPr/>
          </p:nvSpPr>
          <p:spPr>
            <a:xfrm>
              <a:off x="18347755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09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1969770">
                  <a:moveTo>
                    <a:pt x="574827" y="1682254"/>
                  </a:moveTo>
                  <a:lnTo>
                    <a:pt x="287413" y="1682254"/>
                  </a:lnTo>
                  <a:lnTo>
                    <a:pt x="287413" y="1969668"/>
                  </a:lnTo>
                  <a:lnTo>
                    <a:pt x="574827" y="1969668"/>
                  </a:lnTo>
                  <a:lnTo>
                    <a:pt x="574827" y="168225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1" name="object 1001"/>
            <p:cNvSpPr/>
            <p:nvPr/>
          </p:nvSpPr>
          <p:spPr>
            <a:xfrm>
              <a:off x="18635168" y="110742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2" name="object 1002"/>
            <p:cNvSpPr/>
            <p:nvPr/>
          </p:nvSpPr>
          <p:spPr>
            <a:xfrm>
              <a:off x="18635168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3" name="object 1003"/>
            <p:cNvSpPr/>
            <p:nvPr/>
          </p:nvSpPr>
          <p:spPr>
            <a:xfrm>
              <a:off x="18635168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09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1969770">
                  <a:moveTo>
                    <a:pt x="574840" y="1394841"/>
                  </a:moveTo>
                  <a:lnTo>
                    <a:pt x="287413" y="1394841"/>
                  </a:lnTo>
                  <a:lnTo>
                    <a:pt x="287413" y="1682254"/>
                  </a:lnTo>
                  <a:lnTo>
                    <a:pt x="287413" y="1969668"/>
                  </a:lnTo>
                  <a:lnTo>
                    <a:pt x="574840" y="1969668"/>
                  </a:lnTo>
                  <a:lnTo>
                    <a:pt x="574840" y="1682254"/>
                  </a:lnTo>
                  <a:lnTo>
                    <a:pt x="574840" y="139484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4" name="object 1004"/>
            <p:cNvSpPr/>
            <p:nvPr/>
          </p:nvSpPr>
          <p:spPr>
            <a:xfrm>
              <a:off x="18922582" y="53258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5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5" name="object 1005"/>
            <p:cNvSpPr/>
            <p:nvPr/>
          </p:nvSpPr>
          <p:spPr>
            <a:xfrm>
              <a:off x="18922593" y="24515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8"/>
                  </a:lnTo>
                  <a:lnTo>
                    <a:pt x="287416" y="28741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6" name="object 1006"/>
            <p:cNvSpPr/>
            <p:nvPr/>
          </p:nvSpPr>
          <p:spPr>
            <a:xfrm>
              <a:off x="18922593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5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7" name="object 1007"/>
            <p:cNvSpPr/>
            <p:nvPr/>
          </p:nvSpPr>
          <p:spPr>
            <a:xfrm>
              <a:off x="19210017" y="168225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8" name="object 1008"/>
            <p:cNvSpPr/>
            <p:nvPr/>
          </p:nvSpPr>
          <p:spPr>
            <a:xfrm>
              <a:off x="19210008" y="82000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5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09" name="object 1009"/>
            <p:cNvSpPr/>
            <p:nvPr/>
          </p:nvSpPr>
          <p:spPr>
            <a:xfrm>
              <a:off x="19210017" y="5325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0" name="object 1010"/>
            <p:cNvSpPr/>
            <p:nvPr/>
          </p:nvSpPr>
          <p:spPr>
            <a:xfrm>
              <a:off x="19210008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09" h="1969770">
                  <a:moveTo>
                    <a:pt x="287426" y="245160"/>
                  </a:moveTo>
                  <a:lnTo>
                    <a:pt x="287413" y="0"/>
                  </a:ln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287426" y="532574"/>
                  </a:lnTo>
                  <a:lnTo>
                    <a:pt x="287426" y="245160"/>
                  </a:lnTo>
                  <a:close/>
                </a:path>
                <a:path w="575309" h="1969770">
                  <a:moveTo>
                    <a:pt x="574840" y="1394841"/>
                  </a:moveTo>
                  <a:lnTo>
                    <a:pt x="287426" y="1394841"/>
                  </a:lnTo>
                  <a:lnTo>
                    <a:pt x="287426" y="1682254"/>
                  </a:lnTo>
                  <a:lnTo>
                    <a:pt x="287426" y="1969668"/>
                  </a:lnTo>
                  <a:lnTo>
                    <a:pt x="574840" y="1969668"/>
                  </a:lnTo>
                  <a:lnTo>
                    <a:pt x="574840" y="1682254"/>
                  </a:lnTo>
                  <a:lnTo>
                    <a:pt x="574840" y="1394841"/>
                  </a:lnTo>
                  <a:close/>
                </a:path>
                <a:path w="575309" h="1969770">
                  <a:moveTo>
                    <a:pt x="574840" y="1107414"/>
                  </a:moveTo>
                  <a:lnTo>
                    <a:pt x="287426" y="1107414"/>
                  </a:lnTo>
                  <a:lnTo>
                    <a:pt x="287426" y="1394828"/>
                  </a:lnTo>
                  <a:lnTo>
                    <a:pt x="574840" y="1394828"/>
                  </a:lnTo>
                  <a:lnTo>
                    <a:pt x="574840" y="1107414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1" name="object 1011"/>
            <p:cNvSpPr/>
            <p:nvPr/>
          </p:nvSpPr>
          <p:spPr>
            <a:xfrm>
              <a:off x="19497436" y="82000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2" name="object 1012"/>
            <p:cNvSpPr/>
            <p:nvPr/>
          </p:nvSpPr>
          <p:spPr>
            <a:xfrm>
              <a:off x="19497435" y="6"/>
              <a:ext cx="575310" cy="1969770"/>
            </a:xfrm>
            <a:custGeom>
              <a:avLst/>
              <a:gdLst/>
              <a:ahLst/>
              <a:cxnLst/>
              <a:rect l="l" t="t" r="r" b="b"/>
              <a:pathLst>
                <a:path w="575309" h="1969770">
                  <a:moveTo>
                    <a:pt x="287413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0" y="819988"/>
                  </a:lnTo>
                  <a:lnTo>
                    <a:pt x="287413" y="819988"/>
                  </a:lnTo>
                  <a:lnTo>
                    <a:pt x="287413" y="532574"/>
                  </a:lnTo>
                  <a:lnTo>
                    <a:pt x="287413" y="245160"/>
                  </a:lnTo>
                  <a:lnTo>
                    <a:pt x="287413" y="0"/>
                  </a:lnTo>
                  <a:close/>
                </a:path>
                <a:path w="575309" h="1969770">
                  <a:moveTo>
                    <a:pt x="574827" y="1394841"/>
                  </a:moveTo>
                  <a:lnTo>
                    <a:pt x="287413" y="1394841"/>
                  </a:lnTo>
                  <a:lnTo>
                    <a:pt x="287413" y="1682254"/>
                  </a:lnTo>
                  <a:lnTo>
                    <a:pt x="287413" y="1969668"/>
                  </a:lnTo>
                  <a:lnTo>
                    <a:pt x="574827" y="1969668"/>
                  </a:lnTo>
                  <a:lnTo>
                    <a:pt x="574827" y="1682254"/>
                  </a:lnTo>
                  <a:lnTo>
                    <a:pt x="574827" y="139484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3" name="object 1013"/>
            <p:cNvSpPr/>
            <p:nvPr/>
          </p:nvSpPr>
          <p:spPr>
            <a:xfrm>
              <a:off x="19784852" y="110741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4" name="object 1014"/>
            <p:cNvSpPr/>
            <p:nvPr/>
          </p:nvSpPr>
          <p:spPr>
            <a:xfrm>
              <a:off x="19784848" y="24516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5" name="object 1015"/>
            <p:cNvSpPr/>
            <p:nvPr/>
          </p:nvSpPr>
          <p:spPr>
            <a:xfrm>
              <a:off x="19784852" y="0"/>
              <a:ext cx="287655" cy="245745"/>
            </a:xfrm>
            <a:custGeom>
              <a:avLst/>
              <a:gdLst/>
              <a:ahLst/>
              <a:cxnLst/>
              <a:rect l="l" t="t" r="r" b="b"/>
              <a:pathLst>
                <a:path w="287655" h="245745">
                  <a:moveTo>
                    <a:pt x="287416" y="0"/>
                  </a:moveTo>
                  <a:lnTo>
                    <a:pt x="0" y="0"/>
                  </a:lnTo>
                  <a:lnTo>
                    <a:pt x="0" y="245158"/>
                  </a:lnTo>
                  <a:lnTo>
                    <a:pt x="287416" y="245158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6" name="object 1016"/>
            <p:cNvSpPr/>
            <p:nvPr/>
          </p:nvSpPr>
          <p:spPr>
            <a:xfrm>
              <a:off x="20072268" y="1682252"/>
              <a:ext cx="32384" cy="287655"/>
            </a:xfrm>
            <a:custGeom>
              <a:avLst/>
              <a:gdLst/>
              <a:ahLst/>
              <a:cxnLst/>
              <a:rect l="l" t="t" r="r" b="b"/>
              <a:pathLst>
                <a:path w="32384" h="287655">
                  <a:moveTo>
                    <a:pt x="31832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31832" y="287416"/>
                  </a:lnTo>
                  <a:lnTo>
                    <a:pt x="31832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7" name="object 1017"/>
            <p:cNvSpPr/>
            <p:nvPr/>
          </p:nvSpPr>
          <p:spPr>
            <a:xfrm>
              <a:off x="20072268" y="1394836"/>
              <a:ext cx="32384" cy="287655"/>
            </a:xfrm>
            <a:custGeom>
              <a:avLst/>
              <a:gdLst/>
              <a:ahLst/>
              <a:cxnLst/>
              <a:rect l="l" t="t" r="r" b="b"/>
              <a:pathLst>
                <a:path w="32384" h="287655">
                  <a:moveTo>
                    <a:pt x="31832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31832" y="287416"/>
                  </a:lnTo>
                  <a:lnTo>
                    <a:pt x="31832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8" name="object 1018"/>
            <p:cNvSpPr/>
            <p:nvPr/>
          </p:nvSpPr>
          <p:spPr>
            <a:xfrm>
              <a:off x="20072262" y="532581"/>
              <a:ext cx="32384" cy="862330"/>
            </a:xfrm>
            <a:custGeom>
              <a:avLst/>
              <a:gdLst/>
              <a:ahLst/>
              <a:cxnLst/>
              <a:rect l="l" t="t" r="r" b="b"/>
              <a:pathLst>
                <a:path w="32384" h="862330">
                  <a:moveTo>
                    <a:pt x="31838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31838" y="862253"/>
                  </a:lnTo>
                  <a:lnTo>
                    <a:pt x="31838" y="574840"/>
                  </a:lnTo>
                  <a:lnTo>
                    <a:pt x="31838" y="287426"/>
                  </a:lnTo>
                  <a:close/>
                </a:path>
                <a:path w="32384" h="862330">
                  <a:moveTo>
                    <a:pt x="31838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31838" y="287413"/>
                  </a:lnTo>
                  <a:lnTo>
                    <a:pt x="3183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19" name="object 1019"/>
            <p:cNvSpPr/>
            <p:nvPr/>
          </p:nvSpPr>
          <p:spPr>
            <a:xfrm>
              <a:off x="20072262" y="6"/>
              <a:ext cx="32384" cy="532765"/>
            </a:xfrm>
            <a:custGeom>
              <a:avLst/>
              <a:gdLst/>
              <a:ahLst/>
              <a:cxnLst/>
              <a:rect l="l" t="t" r="r" b="b"/>
              <a:pathLst>
                <a:path w="32384" h="532765">
                  <a:moveTo>
                    <a:pt x="31838" y="0"/>
                  </a:moveTo>
                  <a:lnTo>
                    <a:pt x="0" y="0"/>
                  </a:lnTo>
                  <a:lnTo>
                    <a:pt x="0" y="245160"/>
                  </a:lnTo>
                  <a:lnTo>
                    <a:pt x="0" y="532574"/>
                  </a:lnTo>
                  <a:lnTo>
                    <a:pt x="31838" y="532574"/>
                  </a:lnTo>
                  <a:lnTo>
                    <a:pt x="31838" y="245160"/>
                  </a:lnTo>
                  <a:lnTo>
                    <a:pt x="3183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20" name="object 1020"/>
          <p:cNvGrpSpPr/>
          <p:nvPr/>
        </p:nvGrpSpPr>
        <p:grpSpPr>
          <a:xfrm>
            <a:off x="13461635" y="1969677"/>
            <a:ext cx="6642734" cy="4599305"/>
            <a:chOff x="13461635" y="1969677"/>
            <a:chExt cx="6642734" cy="4599305"/>
          </a:xfrm>
        </p:grpSpPr>
        <p:sp>
          <p:nvSpPr>
            <p:cNvPr id="1021" name="object 1021"/>
            <p:cNvSpPr/>
            <p:nvPr/>
          </p:nvSpPr>
          <p:spPr>
            <a:xfrm>
              <a:off x="13461635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2" name="object 1022"/>
            <p:cNvSpPr/>
            <p:nvPr/>
          </p:nvSpPr>
          <p:spPr>
            <a:xfrm>
              <a:off x="13461635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3" name="object 1023"/>
            <p:cNvSpPr/>
            <p:nvPr/>
          </p:nvSpPr>
          <p:spPr>
            <a:xfrm>
              <a:off x="13461635" y="570611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4" name="object 1024"/>
            <p:cNvSpPr/>
            <p:nvPr/>
          </p:nvSpPr>
          <p:spPr>
            <a:xfrm>
              <a:off x="13461632" y="513128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5" name="object 1025"/>
            <p:cNvSpPr/>
            <p:nvPr/>
          </p:nvSpPr>
          <p:spPr>
            <a:xfrm>
              <a:off x="13461632" y="4269036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6" name="object 1026"/>
            <p:cNvSpPr/>
            <p:nvPr/>
          </p:nvSpPr>
          <p:spPr>
            <a:xfrm>
              <a:off x="13461635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7" name="object 1027"/>
            <p:cNvSpPr/>
            <p:nvPr/>
          </p:nvSpPr>
          <p:spPr>
            <a:xfrm>
              <a:off x="13461632" y="311935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8" name="object 1028"/>
            <p:cNvSpPr/>
            <p:nvPr/>
          </p:nvSpPr>
          <p:spPr>
            <a:xfrm>
              <a:off x="13461632" y="254451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29" name="object 1029"/>
            <p:cNvSpPr/>
            <p:nvPr/>
          </p:nvSpPr>
          <p:spPr>
            <a:xfrm>
              <a:off x="13461635" y="225709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0" name="object 1030"/>
            <p:cNvSpPr/>
            <p:nvPr/>
          </p:nvSpPr>
          <p:spPr>
            <a:xfrm>
              <a:off x="13461632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1" name="object 1031"/>
            <p:cNvSpPr/>
            <p:nvPr/>
          </p:nvSpPr>
          <p:spPr>
            <a:xfrm>
              <a:off x="13749060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2" name="object 1032"/>
            <p:cNvSpPr/>
            <p:nvPr/>
          </p:nvSpPr>
          <p:spPr>
            <a:xfrm>
              <a:off x="13749059" y="541870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3" name="object 1033"/>
            <p:cNvSpPr/>
            <p:nvPr/>
          </p:nvSpPr>
          <p:spPr>
            <a:xfrm>
              <a:off x="13749059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4" name="object 1034"/>
            <p:cNvSpPr/>
            <p:nvPr/>
          </p:nvSpPr>
          <p:spPr>
            <a:xfrm>
              <a:off x="13749060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5" name="object 1035"/>
            <p:cNvSpPr/>
            <p:nvPr/>
          </p:nvSpPr>
          <p:spPr>
            <a:xfrm>
              <a:off x="13749060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6" name="object 1036"/>
            <p:cNvSpPr/>
            <p:nvPr/>
          </p:nvSpPr>
          <p:spPr>
            <a:xfrm>
              <a:off x="13749060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7" name="object 1037"/>
            <p:cNvSpPr/>
            <p:nvPr/>
          </p:nvSpPr>
          <p:spPr>
            <a:xfrm>
              <a:off x="13749059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8" name="object 1038"/>
            <p:cNvSpPr/>
            <p:nvPr/>
          </p:nvSpPr>
          <p:spPr>
            <a:xfrm>
              <a:off x="13749059" y="225710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39" name="object 1039"/>
            <p:cNvSpPr/>
            <p:nvPr/>
          </p:nvSpPr>
          <p:spPr>
            <a:xfrm>
              <a:off x="13749059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0" name="object 1040"/>
            <p:cNvSpPr/>
            <p:nvPr/>
          </p:nvSpPr>
          <p:spPr>
            <a:xfrm>
              <a:off x="14036472" y="570611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1" name="object 1041"/>
            <p:cNvSpPr/>
            <p:nvPr/>
          </p:nvSpPr>
          <p:spPr>
            <a:xfrm>
              <a:off x="14036472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2" name="object 1042"/>
            <p:cNvSpPr/>
            <p:nvPr/>
          </p:nvSpPr>
          <p:spPr>
            <a:xfrm>
              <a:off x="14036478" y="455644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3" name="object 1043"/>
            <p:cNvSpPr/>
            <p:nvPr/>
          </p:nvSpPr>
          <p:spPr>
            <a:xfrm>
              <a:off x="14036472" y="369419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4" name="object 1044"/>
            <p:cNvSpPr/>
            <p:nvPr/>
          </p:nvSpPr>
          <p:spPr>
            <a:xfrm>
              <a:off x="14036478" y="340676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5" name="object 1045"/>
            <p:cNvSpPr/>
            <p:nvPr/>
          </p:nvSpPr>
          <p:spPr>
            <a:xfrm>
              <a:off x="14036472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6" name="object 1046"/>
            <p:cNvSpPr/>
            <p:nvPr/>
          </p:nvSpPr>
          <p:spPr>
            <a:xfrm>
              <a:off x="14036472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09" h="4599305">
                  <a:moveTo>
                    <a:pt x="574827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7" name="object 1047"/>
            <p:cNvSpPr/>
            <p:nvPr/>
          </p:nvSpPr>
          <p:spPr>
            <a:xfrm>
              <a:off x="14323886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8" name="object 1048"/>
            <p:cNvSpPr/>
            <p:nvPr/>
          </p:nvSpPr>
          <p:spPr>
            <a:xfrm>
              <a:off x="14323894" y="48438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49" name="object 1049"/>
            <p:cNvSpPr/>
            <p:nvPr/>
          </p:nvSpPr>
          <p:spPr>
            <a:xfrm>
              <a:off x="14323886" y="3406769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5" h="1437639">
                  <a:moveTo>
                    <a:pt x="287413" y="862266"/>
                  </a:moveTo>
                  <a:lnTo>
                    <a:pt x="0" y="862266"/>
                  </a:lnTo>
                  <a:lnTo>
                    <a:pt x="0" y="1149680"/>
                  </a:lnTo>
                  <a:lnTo>
                    <a:pt x="0" y="1437093"/>
                  </a:lnTo>
                  <a:lnTo>
                    <a:pt x="287413" y="1437093"/>
                  </a:lnTo>
                  <a:lnTo>
                    <a:pt x="287413" y="1149680"/>
                  </a:lnTo>
                  <a:lnTo>
                    <a:pt x="287413" y="862266"/>
                  </a:lnTo>
                  <a:close/>
                </a:path>
                <a:path w="287655" h="143763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0" name="object 1050"/>
            <p:cNvSpPr/>
            <p:nvPr/>
          </p:nvSpPr>
          <p:spPr>
            <a:xfrm>
              <a:off x="14323894" y="311934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1" name="object 1051"/>
            <p:cNvSpPr/>
            <p:nvPr/>
          </p:nvSpPr>
          <p:spPr>
            <a:xfrm>
              <a:off x="14323886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2" name="object 1052"/>
            <p:cNvSpPr/>
            <p:nvPr/>
          </p:nvSpPr>
          <p:spPr>
            <a:xfrm>
              <a:off x="14323886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3" name="object 1053"/>
            <p:cNvSpPr/>
            <p:nvPr/>
          </p:nvSpPr>
          <p:spPr>
            <a:xfrm>
              <a:off x="14611300" y="541870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4" name="object 1054"/>
            <p:cNvSpPr/>
            <p:nvPr/>
          </p:nvSpPr>
          <p:spPr>
            <a:xfrm>
              <a:off x="14611310" y="51312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5" name="object 1055"/>
            <p:cNvSpPr/>
            <p:nvPr/>
          </p:nvSpPr>
          <p:spPr>
            <a:xfrm>
              <a:off x="14611300" y="4269036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6" name="object 1056"/>
            <p:cNvSpPr/>
            <p:nvPr/>
          </p:nvSpPr>
          <p:spPr>
            <a:xfrm>
              <a:off x="14611310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7" name="object 1057"/>
            <p:cNvSpPr/>
            <p:nvPr/>
          </p:nvSpPr>
          <p:spPr>
            <a:xfrm>
              <a:off x="14611300" y="311935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8" name="object 1058"/>
            <p:cNvSpPr/>
            <p:nvPr/>
          </p:nvSpPr>
          <p:spPr>
            <a:xfrm>
              <a:off x="14611310" y="283192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59" name="object 1059"/>
            <p:cNvSpPr/>
            <p:nvPr/>
          </p:nvSpPr>
          <p:spPr>
            <a:xfrm>
              <a:off x="14611300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52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52" y="4598695"/>
                  </a:lnTo>
                  <a:lnTo>
                    <a:pt x="574852" y="4311281"/>
                  </a:lnTo>
                  <a:close/>
                </a:path>
                <a:path w="575309" h="4599305">
                  <a:moveTo>
                    <a:pt x="574852" y="3736429"/>
                  </a:moveTo>
                  <a:lnTo>
                    <a:pt x="287426" y="3736429"/>
                  </a:lnTo>
                  <a:lnTo>
                    <a:pt x="287426" y="4023855"/>
                  </a:lnTo>
                  <a:lnTo>
                    <a:pt x="287426" y="4311269"/>
                  </a:lnTo>
                  <a:lnTo>
                    <a:pt x="574852" y="4311269"/>
                  </a:lnTo>
                  <a:lnTo>
                    <a:pt x="574852" y="4023855"/>
                  </a:lnTo>
                  <a:lnTo>
                    <a:pt x="574852" y="3736429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0" name="object 1060"/>
            <p:cNvSpPr/>
            <p:nvPr/>
          </p:nvSpPr>
          <p:spPr>
            <a:xfrm>
              <a:off x="14898735" y="541869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1" name="object 1061"/>
            <p:cNvSpPr/>
            <p:nvPr/>
          </p:nvSpPr>
          <p:spPr>
            <a:xfrm>
              <a:off x="14898726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2" name="object 1062"/>
            <p:cNvSpPr/>
            <p:nvPr/>
          </p:nvSpPr>
          <p:spPr>
            <a:xfrm>
              <a:off x="14898726" y="369419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3" name="object 1063"/>
            <p:cNvSpPr/>
            <p:nvPr/>
          </p:nvSpPr>
          <p:spPr>
            <a:xfrm>
              <a:off x="14898726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26" y="862266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4" name="object 1064"/>
            <p:cNvSpPr/>
            <p:nvPr/>
          </p:nvSpPr>
          <p:spPr>
            <a:xfrm>
              <a:off x="14898735" y="254450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5" name="object 1065"/>
            <p:cNvSpPr/>
            <p:nvPr/>
          </p:nvSpPr>
          <p:spPr>
            <a:xfrm>
              <a:off x="14898726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09" h="4599305">
                  <a:moveTo>
                    <a:pt x="574840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40" y="4311269"/>
                  </a:lnTo>
                  <a:lnTo>
                    <a:pt x="574840" y="4023855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6" name="object 1066"/>
            <p:cNvSpPr/>
            <p:nvPr/>
          </p:nvSpPr>
          <p:spPr>
            <a:xfrm>
              <a:off x="15186151" y="570611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7" name="object 1067"/>
            <p:cNvSpPr/>
            <p:nvPr/>
          </p:nvSpPr>
          <p:spPr>
            <a:xfrm>
              <a:off x="15186140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8" name="object 1068"/>
            <p:cNvSpPr/>
            <p:nvPr/>
          </p:nvSpPr>
          <p:spPr>
            <a:xfrm>
              <a:off x="15186140" y="4269036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69" name="object 1069"/>
            <p:cNvSpPr/>
            <p:nvPr/>
          </p:nvSpPr>
          <p:spPr>
            <a:xfrm>
              <a:off x="15186151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0" name="object 1070"/>
            <p:cNvSpPr/>
            <p:nvPr/>
          </p:nvSpPr>
          <p:spPr>
            <a:xfrm>
              <a:off x="15186140" y="340676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1" name="object 1071"/>
            <p:cNvSpPr/>
            <p:nvPr/>
          </p:nvSpPr>
          <p:spPr>
            <a:xfrm>
              <a:off x="15186140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2" name="object 1072"/>
            <p:cNvSpPr/>
            <p:nvPr/>
          </p:nvSpPr>
          <p:spPr>
            <a:xfrm>
              <a:off x="15186151" y="225709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3" name="object 1073"/>
            <p:cNvSpPr/>
            <p:nvPr/>
          </p:nvSpPr>
          <p:spPr>
            <a:xfrm>
              <a:off x="15186140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4" name="object 1074"/>
            <p:cNvSpPr/>
            <p:nvPr/>
          </p:nvSpPr>
          <p:spPr>
            <a:xfrm>
              <a:off x="15473570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5" name="object 1075"/>
            <p:cNvSpPr/>
            <p:nvPr/>
          </p:nvSpPr>
          <p:spPr>
            <a:xfrm>
              <a:off x="15473566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6" name="object 1076"/>
            <p:cNvSpPr/>
            <p:nvPr/>
          </p:nvSpPr>
          <p:spPr>
            <a:xfrm>
              <a:off x="15473566" y="455644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7" name="object 1077"/>
            <p:cNvSpPr/>
            <p:nvPr/>
          </p:nvSpPr>
          <p:spPr>
            <a:xfrm>
              <a:off x="15473570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8" name="object 1078"/>
            <p:cNvSpPr/>
            <p:nvPr/>
          </p:nvSpPr>
          <p:spPr>
            <a:xfrm>
              <a:off x="15473570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79" name="object 1079"/>
            <p:cNvSpPr/>
            <p:nvPr/>
          </p:nvSpPr>
          <p:spPr>
            <a:xfrm>
              <a:off x="15473570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0" name="object 1080"/>
            <p:cNvSpPr/>
            <p:nvPr/>
          </p:nvSpPr>
          <p:spPr>
            <a:xfrm>
              <a:off x="15473566" y="311935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1" name="object 1081"/>
            <p:cNvSpPr/>
            <p:nvPr/>
          </p:nvSpPr>
          <p:spPr>
            <a:xfrm>
              <a:off x="15473566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2" name="object 1082"/>
            <p:cNvSpPr/>
            <p:nvPr/>
          </p:nvSpPr>
          <p:spPr>
            <a:xfrm>
              <a:off x="15473566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3" name="object 1083"/>
            <p:cNvSpPr/>
            <p:nvPr/>
          </p:nvSpPr>
          <p:spPr>
            <a:xfrm>
              <a:off x="15760993" y="541870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4" name="object 1084"/>
            <p:cNvSpPr/>
            <p:nvPr/>
          </p:nvSpPr>
          <p:spPr>
            <a:xfrm>
              <a:off x="15760993" y="484386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5" name="object 1085"/>
            <p:cNvSpPr/>
            <p:nvPr/>
          </p:nvSpPr>
          <p:spPr>
            <a:xfrm>
              <a:off x="15760994" y="455644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6" name="object 1086"/>
            <p:cNvSpPr/>
            <p:nvPr/>
          </p:nvSpPr>
          <p:spPr>
            <a:xfrm>
              <a:off x="15760994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7" name="object 1087"/>
            <p:cNvSpPr/>
            <p:nvPr/>
          </p:nvSpPr>
          <p:spPr>
            <a:xfrm>
              <a:off x="15760994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8" name="object 1088"/>
            <p:cNvSpPr/>
            <p:nvPr/>
          </p:nvSpPr>
          <p:spPr>
            <a:xfrm>
              <a:off x="15760994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89" name="object 1089"/>
            <p:cNvSpPr/>
            <p:nvPr/>
          </p:nvSpPr>
          <p:spPr>
            <a:xfrm>
              <a:off x="15760994" y="340676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0" name="object 1090"/>
            <p:cNvSpPr/>
            <p:nvPr/>
          </p:nvSpPr>
          <p:spPr>
            <a:xfrm>
              <a:off x="15760993" y="283192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1" name="object 1091"/>
            <p:cNvSpPr/>
            <p:nvPr/>
          </p:nvSpPr>
          <p:spPr>
            <a:xfrm>
              <a:off x="15760993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2" name="object 1092"/>
            <p:cNvSpPr/>
            <p:nvPr/>
          </p:nvSpPr>
          <p:spPr>
            <a:xfrm>
              <a:off x="16048410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3" name="object 1093"/>
            <p:cNvSpPr/>
            <p:nvPr/>
          </p:nvSpPr>
          <p:spPr>
            <a:xfrm>
              <a:off x="16048407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4" name="object 1094"/>
            <p:cNvSpPr/>
            <p:nvPr/>
          </p:nvSpPr>
          <p:spPr>
            <a:xfrm>
              <a:off x="16048407" y="455644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5" name="object 1095"/>
            <p:cNvSpPr/>
            <p:nvPr/>
          </p:nvSpPr>
          <p:spPr>
            <a:xfrm>
              <a:off x="16048410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6" name="object 1096"/>
            <p:cNvSpPr/>
            <p:nvPr/>
          </p:nvSpPr>
          <p:spPr>
            <a:xfrm>
              <a:off x="16048410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7" name="object 1097"/>
            <p:cNvSpPr/>
            <p:nvPr/>
          </p:nvSpPr>
          <p:spPr>
            <a:xfrm>
              <a:off x="16048410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8" name="object 1098"/>
            <p:cNvSpPr/>
            <p:nvPr/>
          </p:nvSpPr>
          <p:spPr>
            <a:xfrm>
              <a:off x="16048407" y="311935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099" name="object 1099"/>
            <p:cNvSpPr/>
            <p:nvPr/>
          </p:nvSpPr>
          <p:spPr>
            <a:xfrm>
              <a:off x="16048407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0" name="object 1100"/>
            <p:cNvSpPr/>
            <p:nvPr/>
          </p:nvSpPr>
          <p:spPr>
            <a:xfrm>
              <a:off x="16048410" y="19696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1" name="object 1101"/>
            <p:cNvSpPr/>
            <p:nvPr/>
          </p:nvSpPr>
          <p:spPr>
            <a:xfrm>
              <a:off x="16335820" y="599354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2" name="object 1102"/>
            <p:cNvSpPr/>
            <p:nvPr/>
          </p:nvSpPr>
          <p:spPr>
            <a:xfrm>
              <a:off x="16335829" y="570611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3" name="object 1103"/>
            <p:cNvSpPr/>
            <p:nvPr/>
          </p:nvSpPr>
          <p:spPr>
            <a:xfrm>
              <a:off x="16335820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4" name="object 1104"/>
            <p:cNvSpPr/>
            <p:nvPr/>
          </p:nvSpPr>
          <p:spPr>
            <a:xfrm>
              <a:off x="16335820" y="4269036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5" name="object 1105"/>
            <p:cNvSpPr/>
            <p:nvPr/>
          </p:nvSpPr>
          <p:spPr>
            <a:xfrm>
              <a:off x="16335829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6" name="object 1106"/>
            <p:cNvSpPr/>
            <p:nvPr/>
          </p:nvSpPr>
          <p:spPr>
            <a:xfrm>
              <a:off x="16335820" y="340676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7" name="object 1107"/>
            <p:cNvSpPr/>
            <p:nvPr/>
          </p:nvSpPr>
          <p:spPr>
            <a:xfrm>
              <a:off x="16335820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8" name="object 1108"/>
            <p:cNvSpPr/>
            <p:nvPr/>
          </p:nvSpPr>
          <p:spPr>
            <a:xfrm>
              <a:off x="16335829" y="225709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09" name="object 1109"/>
            <p:cNvSpPr/>
            <p:nvPr/>
          </p:nvSpPr>
          <p:spPr>
            <a:xfrm>
              <a:off x="16335820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09" h="4599305">
                  <a:moveTo>
                    <a:pt x="574827" y="3736429"/>
                  </a:moveTo>
                  <a:lnTo>
                    <a:pt x="287413" y="3736429"/>
                  </a:ln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lnTo>
                    <a:pt x="574827" y="3736429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0" name="object 1110"/>
            <p:cNvSpPr/>
            <p:nvPr/>
          </p:nvSpPr>
          <p:spPr>
            <a:xfrm>
              <a:off x="16623242" y="541869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1" name="object 1111"/>
            <p:cNvSpPr/>
            <p:nvPr/>
          </p:nvSpPr>
          <p:spPr>
            <a:xfrm>
              <a:off x="16623234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2" name="object 1112"/>
            <p:cNvSpPr/>
            <p:nvPr/>
          </p:nvSpPr>
          <p:spPr>
            <a:xfrm>
              <a:off x="16623234" y="369419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3" name="object 1113"/>
            <p:cNvSpPr/>
            <p:nvPr/>
          </p:nvSpPr>
          <p:spPr>
            <a:xfrm>
              <a:off x="16623234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4" name="object 1114"/>
            <p:cNvSpPr/>
            <p:nvPr/>
          </p:nvSpPr>
          <p:spPr>
            <a:xfrm>
              <a:off x="16623242" y="254450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5" name="object 1115"/>
            <p:cNvSpPr/>
            <p:nvPr/>
          </p:nvSpPr>
          <p:spPr>
            <a:xfrm>
              <a:off x="16623234" y="1969688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6" name="object 1116"/>
            <p:cNvSpPr/>
            <p:nvPr/>
          </p:nvSpPr>
          <p:spPr>
            <a:xfrm>
              <a:off x="16910669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7" name="object 1117"/>
            <p:cNvSpPr/>
            <p:nvPr/>
          </p:nvSpPr>
          <p:spPr>
            <a:xfrm>
              <a:off x="16910660" y="541870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8" name="object 1118"/>
            <p:cNvSpPr/>
            <p:nvPr/>
          </p:nvSpPr>
          <p:spPr>
            <a:xfrm>
              <a:off x="16910669" y="51312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19" name="object 1119"/>
            <p:cNvSpPr/>
            <p:nvPr/>
          </p:nvSpPr>
          <p:spPr>
            <a:xfrm>
              <a:off x="16910660" y="4269036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0" name="object 1120"/>
            <p:cNvSpPr/>
            <p:nvPr/>
          </p:nvSpPr>
          <p:spPr>
            <a:xfrm>
              <a:off x="16910669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1" name="object 1121"/>
            <p:cNvSpPr/>
            <p:nvPr/>
          </p:nvSpPr>
          <p:spPr>
            <a:xfrm>
              <a:off x="16910660" y="311935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2" name="object 1122"/>
            <p:cNvSpPr/>
            <p:nvPr/>
          </p:nvSpPr>
          <p:spPr>
            <a:xfrm>
              <a:off x="16910669" y="283192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3" name="object 1123"/>
            <p:cNvSpPr/>
            <p:nvPr/>
          </p:nvSpPr>
          <p:spPr>
            <a:xfrm>
              <a:off x="16910660" y="196968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4" name="object 1124"/>
            <p:cNvSpPr/>
            <p:nvPr/>
          </p:nvSpPr>
          <p:spPr>
            <a:xfrm>
              <a:off x="17198087" y="599354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5" name="object 1125"/>
            <p:cNvSpPr/>
            <p:nvPr/>
          </p:nvSpPr>
          <p:spPr>
            <a:xfrm>
              <a:off x="17198087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6" name="object 1126"/>
            <p:cNvSpPr/>
            <p:nvPr/>
          </p:nvSpPr>
          <p:spPr>
            <a:xfrm>
              <a:off x="17198085" y="48438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7" name="object 1127"/>
            <p:cNvSpPr/>
            <p:nvPr/>
          </p:nvSpPr>
          <p:spPr>
            <a:xfrm>
              <a:off x="17198087" y="3406769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5" h="1437639">
                  <a:moveTo>
                    <a:pt x="287413" y="862266"/>
                  </a:moveTo>
                  <a:lnTo>
                    <a:pt x="0" y="862266"/>
                  </a:lnTo>
                  <a:lnTo>
                    <a:pt x="0" y="1149680"/>
                  </a:lnTo>
                  <a:lnTo>
                    <a:pt x="0" y="1437093"/>
                  </a:lnTo>
                  <a:lnTo>
                    <a:pt x="287413" y="1437093"/>
                  </a:lnTo>
                  <a:lnTo>
                    <a:pt x="287413" y="1149680"/>
                  </a:lnTo>
                  <a:lnTo>
                    <a:pt x="287413" y="862266"/>
                  </a:lnTo>
                  <a:close/>
                </a:path>
                <a:path w="287655" h="143763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8" name="object 1128"/>
            <p:cNvSpPr/>
            <p:nvPr/>
          </p:nvSpPr>
          <p:spPr>
            <a:xfrm>
              <a:off x="17198085" y="311934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29" name="object 1129"/>
            <p:cNvSpPr/>
            <p:nvPr/>
          </p:nvSpPr>
          <p:spPr>
            <a:xfrm>
              <a:off x="17198087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0" name="object 1130"/>
            <p:cNvSpPr/>
            <p:nvPr/>
          </p:nvSpPr>
          <p:spPr>
            <a:xfrm>
              <a:off x="17198085" y="196967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1" name="object 1131"/>
            <p:cNvSpPr/>
            <p:nvPr/>
          </p:nvSpPr>
          <p:spPr>
            <a:xfrm>
              <a:off x="17485504" y="62809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2" name="object 1132"/>
            <p:cNvSpPr/>
            <p:nvPr/>
          </p:nvSpPr>
          <p:spPr>
            <a:xfrm>
              <a:off x="17485500" y="570611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3" name="object 1133"/>
            <p:cNvSpPr/>
            <p:nvPr/>
          </p:nvSpPr>
          <p:spPr>
            <a:xfrm>
              <a:off x="17485500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4" name="object 1134"/>
            <p:cNvSpPr/>
            <p:nvPr/>
          </p:nvSpPr>
          <p:spPr>
            <a:xfrm>
              <a:off x="17485504" y="455644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5" name="object 1135"/>
            <p:cNvSpPr/>
            <p:nvPr/>
          </p:nvSpPr>
          <p:spPr>
            <a:xfrm>
              <a:off x="17485500" y="369419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6" name="object 1136"/>
            <p:cNvSpPr/>
            <p:nvPr/>
          </p:nvSpPr>
          <p:spPr>
            <a:xfrm>
              <a:off x="17485504" y="340676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7" name="object 1137"/>
            <p:cNvSpPr/>
            <p:nvPr/>
          </p:nvSpPr>
          <p:spPr>
            <a:xfrm>
              <a:off x="17485500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8" name="object 1138"/>
            <p:cNvSpPr/>
            <p:nvPr/>
          </p:nvSpPr>
          <p:spPr>
            <a:xfrm>
              <a:off x="17485500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39" name="object 1139"/>
            <p:cNvSpPr/>
            <p:nvPr/>
          </p:nvSpPr>
          <p:spPr>
            <a:xfrm>
              <a:off x="17772917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0" name="object 1140"/>
            <p:cNvSpPr/>
            <p:nvPr/>
          </p:nvSpPr>
          <p:spPr>
            <a:xfrm>
              <a:off x="17772914" y="541870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1" name="object 1141"/>
            <p:cNvSpPr/>
            <p:nvPr/>
          </p:nvSpPr>
          <p:spPr>
            <a:xfrm>
              <a:off x="17772914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2" name="object 1142"/>
            <p:cNvSpPr/>
            <p:nvPr/>
          </p:nvSpPr>
          <p:spPr>
            <a:xfrm>
              <a:off x="17772917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3" name="object 1143"/>
            <p:cNvSpPr/>
            <p:nvPr/>
          </p:nvSpPr>
          <p:spPr>
            <a:xfrm>
              <a:off x="17772917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4" name="object 1144"/>
            <p:cNvSpPr/>
            <p:nvPr/>
          </p:nvSpPr>
          <p:spPr>
            <a:xfrm>
              <a:off x="17772917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5" name="object 1145"/>
            <p:cNvSpPr/>
            <p:nvPr/>
          </p:nvSpPr>
          <p:spPr>
            <a:xfrm>
              <a:off x="17772914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6" name="object 1146"/>
            <p:cNvSpPr/>
            <p:nvPr/>
          </p:nvSpPr>
          <p:spPr>
            <a:xfrm>
              <a:off x="17772914" y="225710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7" name="object 1147"/>
            <p:cNvSpPr/>
            <p:nvPr/>
          </p:nvSpPr>
          <p:spPr>
            <a:xfrm>
              <a:off x="17772914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8" name="object 1148"/>
            <p:cNvSpPr/>
            <p:nvPr/>
          </p:nvSpPr>
          <p:spPr>
            <a:xfrm>
              <a:off x="18060345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49" name="object 1149"/>
            <p:cNvSpPr/>
            <p:nvPr/>
          </p:nvSpPr>
          <p:spPr>
            <a:xfrm>
              <a:off x="18060345" y="570611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0" name="object 1150"/>
            <p:cNvSpPr/>
            <p:nvPr/>
          </p:nvSpPr>
          <p:spPr>
            <a:xfrm>
              <a:off x="18060341" y="513128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1" name="object 1151"/>
            <p:cNvSpPr/>
            <p:nvPr/>
          </p:nvSpPr>
          <p:spPr>
            <a:xfrm>
              <a:off x="18060341" y="4269036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2" name="object 1152"/>
            <p:cNvSpPr/>
            <p:nvPr/>
          </p:nvSpPr>
          <p:spPr>
            <a:xfrm>
              <a:off x="18060345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3" name="object 1153"/>
            <p:cNvSpPr/>
            <p:nvPr/>
          </p:nvSpPr>
          <p:spPr>
            <a:xfrm>
              <a:off x="18060341" y="311935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4" name="object 1154"/>
            <p:cNvSpPr/>
            <p:nvPr/>
          </p:nvSpPr>
          <p:spPr>
            <a:xfrm>
              <a:off x="18060341" y="254451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5" name="object 1155"/>
            <p:cNvSpPr/>
            <p:nvPr/>
          </p:nvSpPr>
          <p:spPr>
            <a:xfrm>
              <a:off x="18060345" y="225709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6" name="object 1156"/>
            <p:cNvSpPr/>
            <p:nvPr/>
          </p:nvSpPr>
          <p:spPr>
            <a:xfrm>
              <a:off x="18060341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7" name="object 1157"/>
            <p:cNvSpPr/>
            <p:nvPr/>
          </p:nvSpPr>
          <p:spPr>
            <a:xfrm>
              <a:off x="18347761" y="599353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8" name="object 1158"/>
            <p:cNvSpPr/>
            <p:nvPr/>
          </p:nvSpPr>
          <p:spPr>
            <a:xfrm>
              <a:off x="18347754" y="541870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59" name="object 1159"/>
            <p:cNvSpPr/>
            <p:nvPr/>
          </p:nvSpPr>
          <p:spPr>
            <a:xfrm>
              <a:off x="18347754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0" name="object 1160"/>
            <p:cNvSpPr/>
            <p:nvPr/>
          </p:nvSpPr>
          <p:spPr>
            <a:xfrm>
              <a:off x="18347761" y="426902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1" name="object 1161"/>
            <p:cNvSpPr/>
            <p:nvPr/>
          </p:nvSpPr>
          <p:spPr>
            <a:xfrm>
              <a:off x="18347761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2" name="object 1162"/>
            <p:cNvSpPr/>
            <p:nvPr/>
          </p:nvSpPr>
          <p:spPr>
            <a:xfrm>
              <a:off x="18347761" y="36941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3" name="object 1163"/>
            <p:cNvSpPr/>
            <p:nvPr/>
          </p:nvSpPr>
          <p:spPr>
            <a:xfrm>
              <a:off x="18347754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4" name="object 1164"/>
            <p:cNvSpPr/>
            <p:nvPr/>
          </p:nvSpPr>
          <p:spPr>
            <a:xfrm>
              <a:off x="18347754" y="225710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5" name="object 1165"/>
            <p:cNvSpPr/>
            <p:nvPr/>
          </p:nvSpPr>
          <p:spPr>
            <a:xfrm>
              <a:off x="18347754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6" name="object 1166"/>
            <p:cNvSpPr/>
            <p:nvPr/>
          </p:nvSpPr>
          <p:spPr>
            <a:xfrm>
              <a:off x="18635168" y="570611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7" name="object 1167"/>
            <p:cNvSpPr/>
            <p:nvPr/>
          </p:nvSpPr>
          <p:spPr>
            <a:xfrm>
              <a:off x="18635168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8" name="object 1168"/>
            <p:cNvSpPr/>
            <p:nvPr/>
          </p:nvSpPr>
          <p:spPr>
            <a:xfrm>
              <a:off x="18635177" y="455644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69" name="object 1169"/>
            <p:cNvSpPr/>
            <p:nvPr/>
          </p:nvSpPr>
          <p:spPr>
            <a:xfrm>
              <a:off x="18635168" y="369419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0" name="object 1170"/>
            <p:cNvSpPr/>
            <p:nvPr/>
          </p:nvSpPr>
          <p:spPr>
            <a:xfrm>
              <a:off x="18635177" y="340676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1" name="object 1171"/>
            <p:cNvSpPr/>
            <p:nvPr/>
          </p:nvSpPr>
          <p:spPr>
            <a:xfrm>
              <a:off x="18635168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2" name="object 1172"/>
            <p:cNvSpPr/>
            <p:nvPr/>
          </p:nvSpPr>
          <p:spPr>
            <a:xfrm>
              <a:off x="18635168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09" h="4599305">
                  <a:moveTo>
                    <a:pt x="574840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40" y="4311269"/>
                  </a:lnTo>
                  <a:lnTo>
                    <a:pt x="574840" y="4023855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3" name="object 1173"/>
            <p:cNvSpPr/>
            <p:nvPr/>
          </p:nvSpPr>
          <p:spPr>
            <a:xfrm>
              <a:off x="18922582" y="513128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4" name="object 1174"/>
            <p:cNvSpPr/>
            <p:nvPr/>
          </p:nvSpPr>
          <p:spPr>
            <a:xfrm>
              <a:off x="18922593" y="484385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5" name="object 1175"/>
            <p:cNvSpPr/>
            <p:nvPr/>
          </p:nvSpPr>
          <p:spPr>
            <a:xfrm>
              <a:off x="18922582" y="3406769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5" h="1437639">
                  <a:moveTo>
                    <a:pt x="287426" y="862266"/>
                  </a:moveTo>
                  <a:lnTo>
                    <a:pt x="0" y="862266"/>
                  </a:lnTo>
                  <a:lnTo>
                    <a:pt x="0" y="1149680"/>
                  </a:lnTo>
                  <a:lnTo>
                    <a:pt x="0" y="1437093"/>
                  </a:lnTo>
                  <a:lnTo>
                    <a:pt x="287426" y="1437093"/>
                  </a:lnTo>
                  <a:lnTo>
                    <a:pt x="287426" y="1149680"/>
                  </a:lnTo>
                  <a:lnTo>
                    <a:pt x="287426" y="862266"/>
                  </a:lnTo>
                  <a:close/>
                </a:path>
                <a:path w="287655" h="143763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6" name="object 1176"/>
            <p:cNvSpPr/>
            <p:nvPr/>
          </p:nvSpPr>
          <p:spPr>
            <a:xfrm>
              <a:off x="18922593" y="311934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7" name="object 1177"/>
            <p:cNvSpPr/>
            <p:nvPr/>
          </p:nvSpPr>
          <p:spPr>
            <a:xfrm>
              <a:off x="18922582" y="225710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3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8" name="object 1178"/>
            <p:cNvSpPr/>
            <p:nvPr/>
          </p:nvSpPr>
          <p:spPr>
            <a:xfrm>
              <a:off x="18922582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52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52" y="4598695"/>
                  </a:lnTo>
                  <a:lnTo>
                    <a:pt x="574852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79" name="object 1179"/>
            <p:cNvSpPr/>
            <p:nvPr/>
          </p:nvSpPr>
          <p:spPr>
            <a:xfrm>
              <a:off x="19210008" y="541870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0" name="object 1180"/>
            <p:cNvSpPr/>
            <p:nvPr/>
          </p:nvSpPr>
          <p:spPr>
            <a:xfrm>
              <a:off x="19210017" y="513128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1" name="object 1181"/>
            <p:cNvSpPr/>
            <p:nvPr/>
          </p:nvSpPr>
          <p:spPr>
            <a:xfrm>
              <a:off x="19210008" y="4269036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2" name="object 1182"/>
            <p:cNvSpPr/>
            <p:nvPr/>
          </p:nvSpPr>
          <p:spPr>
            <a:xfrm>
              <a:off x="19210017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3" name="object 1183"/>
            <p:cNvSpPr/>
            <p:nvPr/>
          </p:nvSpPr>
          <p:spPr>
            <a:xfrm>
              <a:off x="19210008" y="311935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4" name="object 1184"/>
            <p:cNvSpPr/>
            <p:nvPr/>
          </p:nvSpPr>
          <p:spPr>
            <a:xfrm>
              <a:off x="19210017" y="283192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5" name="object 1185"/>
            <p:cNvSpPr/>
            <p:nvPr/>
          </p:nvSpPr>
          <p:spPr>
            <a:xfrm>
              <a:off x="19210008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09" h="4599305">
                  <a:moveTo>
                    <a:pt x="574840" y="3736429"/>
                  </a:moveTo>
                  <a:lnTo>
                    <a:pt x="287426" y="3736429"/>
                  </a:lnTo>
                  <a:lnTo>
                    <a:pt x="287426" y="4023855"/>
                  </a:lnTo>
                  <a:lnTo>
                    <a:pt x="287426" y="4311269"/>
                  </a:lnTo>
                  <a:lnTo>
                    <a:pt x="574840" y="4311269"/>
                  </a:lnTo>
                  <a:lnTo>
                    <a:pt x="574840" y="4023855"/>
                  </a:lnTo>
                  <a:lnTo>
                    <a:pt x="574840" y="3736429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6" name="object 1186"/>
            <p:cNvSpPr/>
            <p:nvPr/>
          </p:nvSpPr>
          <p:spPr>
            <a:xfrm>
              <a:off x="19497436" y="541869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7" name="object 1187"/>
            <p:cNvSpPr/>
            <p:nvPr/>
          </p:nvSpPr>
          <p:spPr>
            <a:xfrm>
              <a:off x="19497435" y="455644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8" name="object 1188"/>
            <p:cNvSpPr/>
            <p:nvPr/>
          </p:nvSpPr>
          <p:spPr>
            <a:xfrm>
              <a:off x="19497435" y="369419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89" name="object 1189"/>
            <p:cNvSpPr/>
            <p:nvPr/>
          </p:nvSpPr>
          <p:spPr>
            <a:xfrm>
              <a:off x="19497435" y="283192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0" name="object 1190"/>
            <p:cNvSpPr/>
            <p:nvPr/>
          </p:nvSpPr>
          <p:spPr>
            <a:xfrm>
              <a:off x="19497436" y="2544509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1" name="object 1191"/>
            <p:cNvSpPr/>
            <p:nvPr/>
          </p:nvSpPr>
          <p:spPr>
            <a:xfrm>
              <a:off x="19497435" y="1969688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09" h="4599305">
                  <a:moveTo>
                    <a:pt x="574827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2" name="object 1192"/>
            <p:cNvSpPr/>
            <p:nvPr/>
          </p:nvSpPr>
          <p:spPr>
            <a:xfrm>
              <a:off x="19784852" y="570611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3" name="object 1193"/>
            <p:cNvSpPr/>
            <p:nvPr/>
          </p:nvSpPr>
          <p:spPr>
            <a:xfrm>
              <a:off x="19784848" y="484386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4" name="object 1194"/>
            <p:cNvSpPr/>
            <p:nvPr/>
          </p:nvSpPr>
          <p:spPr>
            <a:xfrm>
              <a:off x="19784848" y="4269036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5" name="object 1195"/>
            <p:cNvSpPr/>
            <p:nvPr/>
          </p:nvSpPr>
          <p:spPr>
            <a:xfrm>
              <a:off x="19784852" y="398160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6" name="object 1196"/>
            <p:cNvSpPr/>
            <p:nvPr/>
          </p:nvSpPr>
          <p:spPr>
            <a:xfrm>
              <a:off x="19784848" y="340676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10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7" name="object 1197"/>
            <p:cNvSpPr/>
            <p:nvPr/>
          </p:nvSpPr>
          <p:spPr>
            <a:xfrm>
              <a:off x="19784848" y="254451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8" name="object 1198"/>
            <p:cNvSpPr/>
            <p:nvPr/>
          </p:nvSpPr>
          <p:spPr>
            <a:xfrm>
              <a:off x="19784852" y="225709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5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99" name="object 1199"/>
            <p:cNvSpPr/>
            <p:nvPr/>
          </p:nvSpPr>
          <p:spPr>
            <a:xfrm>
              <a:off x="19784848" y="1969688"/>
              <a:ext cx="319405" cy="4599305"/>
            </a:xfrm>
            <a:custGeom>
              <a:avLst/>
              <a:gdLst/>
              <a:ahLst/>
              <a:cxnLst/>
              <a:rect l="l" t="t" r="r" b="b"/>
              <a:pathLst>
                <a:path w="319405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319405" h="4599305">
                  <a:moveTo>
                    <a:pt x="319252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319252" y="4598695"/>
                  </a:lnTo>
                  <a:lnTo>
                    <a:pt x="319252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0" name="object 1200"/>
            <p:cNvSpPr/>
            <p:nvPr/>
          </p:nvSpPr>
          <p:spPr>
            <a:xfrm>
              <a:off x="20072267" y="5993534"/>
              <a:ext cx="32384" cy="287655"/>
            </a:xfrm>
            <a:custGeom>
              <a:avLst/>
              <a:gdLst/>
              <a:ahLst/>
              <a:cxnLst/>
              <a:rect l="l" t="t" r="r" b="b"/>
              <a:pathLst>
                <a:path w="32384" h="287654">
                  <a:moveTo>
                    <a:pt x="31832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31832" y="287416"/>
                  </a:lnTo>
                  <a:lnTo>
                    <a:pt x="31832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1" name="object 1201"/>
            <p:cNvSpPr/>
            <p:nvPr/>
          </p:nvSpPr>
          <p:spPr>
            <a:xfrm>
              <a:off x="20072262" y="5131289"/>
              <a:ext cx="32384" cy="862330"/>
            </a:xfrm>
            <a:custGeom>
              <a:avLst/>
              <a:gdLst/>
              <a:ahLst/>
              <a:cxnLst/>
              <a:rect l="l" t="t" r="r" b="b"/>
              <a:pathLst>
                <a:path w="32384" h="862329">
                  <a:moveTo>
                    <a:pt x="31838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31838" y="862253"/>
                  </a:lnTo>
                  <a:lnTo>
                    <a:pt x="31838" y="574827"/>
                  </a:lnTo>
                  <a:lnTo>
                    <a:pt x="31838" y="287413"/>
                  </a:lnTo>
                  <a:lnTo>
                    <a:pt x="3183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2" name="object 1202"/>
            <p:cNvSpPr/>
            <p:nvPr/>
          </p:nvSpPr>
          <p:spPr>
            <a:xfrm>
              <a:off x="20072262" y="4556449"/>
              <a:ext cx="32384" cy="575310"/>
            </a:xfrm>
            <a:custGeom>
              <a:avLst/>
              <a:gdLst/>
              <a:ahLst/>
              <a:cxnLst/>
              <a:rect l="l" t="t" r="r" b="b"/>
              <a:pathLst>
                <a:path w="32384" h="575310">
                  <a:moveTo>
                    <a:pt x="31838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31838" y="574827"/>
                  </a:lnTo>
                  <a:lnTo>
                    <a:pt x="31838" y="287413"/>
                  </a:lnTo>
                  <a:lnTo>
                    <a:pt x="3183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3" name="object 1203"/>
            <p:cNvSpPr/>
            <p:nvPr/>
          </p:nvSpPr>
          <p:spPr>
            <a:xfrm>
              <a:off x="20072267" y="4269024"/>
              <a:ext cx="32384" cy="287655"/>
            </a:xfrm>
            <a:custGeom>
              <a:avLst/>
              <a:gdLst/>
              <a:ahLst/>
              <a:cxnLst/>
              <a:rect l="l" t="t" r="r" b="b"/>
              <a:pathLst>
                <a:path w="32384" h="287654">
                  <a:moveTo>
                    <a:pt x="31832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31832" y="287416"/>
                  </a:lnTo>
                  <a:lnTo>
                    <a:pt x="31832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4" name="object 1204"/>
            <p:cNvSpPr/>
            <p:nvPr/>
          </p:nvSpPr>
          <p:spPr>
            <a:xfrm>
              <a:off x="20072267" y="3981600"/>
              <a:ext cx="32384" cy="287655"/>
            </a:xfrm>
            <a:custGeom>
              <a:avLst/>
              <a:gdLst/>
              <a:ahLst/>
              <a:cxnLst/>
              <a:rect l="l" t="t" r="r" b="b"/>
              <a:pathLst>
                <a:path w="32384" h="287654">
                  <a:moveTo>
                    <a:pt x="31832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31832" y="287416"/>
                  </a:lnTo>
                  <a:lnTo>
                    <a:pt x="31832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5" name="object 1205"/>
            <p:cNvSpPr/>
            <p:nvPr/>
          </p:nvSpPr>
          <p:spPr>
            <a:xfrm>
              <a:off x="20072267" y="3694184"/>
              <a:ext cx="32384" cy="287655"/>
            </a:xfrm>
            <a:custGeom>
              <a:avLst/>
              <a:gdLst/>
              <a:ahLst/>
              <a:cxnLst/>
              <a:rect l="l" t="t" r="r" b="b"/>
              <a:pathLst>
                <a:path w="32384" h="287654">
                  <a:moveTo>
                    <a:pt x="31832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31832" y="287416"/>
                  </a:lnTo>
                  <a:lnTo>
                    <a:pt x="31832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6" name="object 1206"/>
            <p:cNvSpPr/>
            <p:nvPr/>
          </p:nvSpPr>
          <p:spPr>
            <a:xfrm>
              <a:off x="20072262" y="3119355"/>
              <a:ext cx="32384" cy="575310"/>
            </a:xfrm>
            <a:custGeom>
              <a:avLst/>
              <a:gdLst/>
              <a:ahLst/>
              <a:cxnLst/>
              <a:rect l="l" t="t" r="r" b="b"/>
              <a:pathLst>
                <a:path w="32384" h="575310">
                  <a:moveTo>
                    <a:pt x="31838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31838" y="574840"/>
                  </a:lnTo>
                  <a:lnTo>
                    <a:pt x="31838" y="287413"/>
                  </a:lnTo>
                  <a:lnTo>
                    <a:pt x="3183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7" name="object 1207"/>
            <p:cNvSpPr/>
            <p:nvPr/>
          </p:nvSpPr>
          <p:spPr>
            <a:xfrm>
              <a:off x="20072262" y="2257101"/>
              <a:ext cx="32384" cy="862330"/>
            </a:xfrm>
            <a:custGeom>
              <a:avLst/>
              <a:gdLst/>
              <a:ahLst/>
              <a:cxnLst/>
              <a:rect l="l" t="t" r="r" b="b"/>
              <a:pathLst>
                <a:path w="32384" h="862330">
                  <a:moveTo>
                    <a:pt x="31838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31838" y="862253"/>
                  </a:lnTo>
                  <a:lnTo>
                    <a:pt x="31838" y="574827"/>
                  </a:lnTo>
                  <a:lnTo>
                    <a:pt x="31838" y="287413"/>
                  </a:lnTo>
                  <a:lnTo>
                    <a:pt x="3183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08" name="object 1208"/>
            <p:cNvSpPr/>
            <p:nvPr/>
          </p:nvSpPr>
          <p:spPr>
            <a:xfrm>
              <a:off x="20072267" y="1969677"/>
              <a:ext cx="32384" cy="287655"/>
            </a:xfrm>
            <a:custGeom>
              <a:avLst/>
              <a:gdLst/>
              <a:ahLst/>
              <a:cxnLst/>
              <a:rect l="l" t="t" r="r" b="b"/>
              <a:pathLst>
                <a:path w="32384" h="287655">
                  <a:moveTo>
                    <a:pt x="31832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31832" y="287416"/>
                  </a:lnTo>
                  <a:lnTo>
                    <a:pt x="31832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209" name="object 1209"/>
          <p:cNvGrpSpPr/>
          <p:nvPr/>
        </p:nvGrpSpPr>
        <p:grpSpPr>
          <a:xfrm>
            <a:off x="8292600" y="3851738"/>
            <a:ext cx="11811635" cy="7459345"/>
            <a:chOff x="8292600" y="3851738"/>
            <a:chExt cx="11811635" cy="7459345"/>
          </a:xfrm>
        </p:grpSpPr>
        <p:sp>
          <p:nvSpPr>
            <p:cNvPr id="1210" name="object 1210"/>
            <p:cNvSpPr/>
            <p:nvPr/>
          </p:nvSpPr>
          <p:spPr>
            <a:xfrm>
              <a:off x="13461634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1" name="object 1211"/>
            <p:cNvSpPr/>
            <p:nvPr/>
          </p:nvSpPr>
          <p:spPr>
            <a:xfrm>
              <a:off x="13461634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2" name="object 1212"/>
            <p:cNvSpPr/>
            <p:nvPr/>
          </p:nvSpPr>
          <p:spPr>
            <a:xfrm>
              <a:off x="13461634" y="1030481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3" name="object 1213"/>
            <p:cNvSpPr/>
            <p:nvPr/>
          </p:nvSpPr>
          <p:spPr>
            <a:xfrm>
              <a:off x="13461632" y="972998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4" name="object 1214"/>
            <p:cNvSpPr/>
            <p:nvPr/>
          </p:nvSpPr>
          <p:spPr>
            <a:xfrm>
              <a:off x="13461632" y="886773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5" name="object 1215"/>
            <p:cNvSpPr/>
            <p:nvPr/>
          </p:nvSpPr>
          <p:spPr>
            <a:xfrm>
              <a:off x="13461634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6" name="object 1216"/>
            <p:cNvSpPr/>
            <p:nvPr/>
          </p:nvSpPr>
          <p:spPr>
            <a:xfrm>
              <a:off x="13461632" y="771805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7" name="object 1217"/>
            <p:cNvSpPr/>
            <p:nvPr/>
          </p:nvSpPr>
          <p:spPr>
            <a:xfrm>
              <a:off x="13461632" y="714321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8" name="object 1218"/>
            <p:cNvSpPr/>
            <p:nvPr/>
          </p:nvSpPr>
          <p:spPr>
            <a:xfrm>
              <a:off x="13461634" y="685579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19" name="object 1219"/>
            <p:cNvSpPr/>
            <p:nvPr/>
          </p:nvSpPr>
          <p:spPr>
            <a:xfrm>
              <a:off x="13461632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0" name="object 1220"/>
            <p:cNvSpPr/>
            <p:nvPr/>
          </p:nvSpPr>
          <p:spPr>
            <a:xfrm>
              <a:off x="13749059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1" name="object 1221"/>
            <p:cNvSpPr/>
            <p:nvPr/>
          </p:nvSpPr>
          <p:spPr>
            <a:xfrm>
              <a:off x="13749058" y="1001739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2" name="object 1222"/>
            <p:cNvSpPr/>
            <p:nvPr/>
          </p:nvSpPr>
          <p:spPr>
            <a:xfrm>
              <a:off x="13749058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3" name="object 1223"/>
            <p:cNvSpPr/>
            <p:nvPr/>
          </p:nvSpPr>
          <p:spPr>
            <a:xfrm>
              <a:off x="13749059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4" name="object 1224"/>
            <p:cNvSpPr/>
            <p:nvPr/>
          </p:nvSpPr>
          <p:spPr>
            <a:xfrm>
              <a:off x="13749059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5" name="object 1225"/>
            <p:cNvSpPr/>
            <p:nvPr/>
          </p:nvSpPr>
          <p:spPr>
            <a:xfrm>
              <a:off x="13749059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6" name="object 1226"/>
            <p:cNvSpPr/>
            <p:nvPr/>
          </p:nvSpPr>
          <p:spPr>
            <a:xfrm>
              <a:off x="13749058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7" name="object 1227"/>
            <p:cNvSpPr/>
            <p:nvPr/>
          </p:nvSpPr>
          <p:spPr>
            <a:xfrm>
              <a:off x="13749058" y="685579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8" name="object 1228"/>
            <p:cNvSpPr/>
            <p:nvPr/>
          </p:nvSpPr>
          <p:spPr>
            <a:xfrm>
              <a:off x="13749058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29" name="object 1229"/>
            <p:cNvSpPr/>
            <p:nvPr/>
          </p:nvSpPr>
          <p:spPr>
            <a:xfrm>
              <a:off x="14036472" y="1030482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0" name="object 1230"/>
            <p:cNvSpPr/>
            <p:nvPr/>
          </p:nvSpPr>
          <p:spPr>
            <a:xfrm>
              <a:off x="14036472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1" name="object 1231"/>
            <p:cNvSpPr/>
            <p:nvPr/>
          </p:nvSpPr>
          <p:spPr>
            <a:xfrm>
              <a:off x="14036478" y="915514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2" name="object 1232"/>
            <p:cNvSpPr/>
            <p:nvPr/>
          </p:nvSpPr>
          <p:spPr>
            <a:xfrm>
              <a:off x="14036472" y="829289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3" name="object 1233"/>
            <p:cNvSpPr/>
            <p:nvPr/>
          </p:nvSpPr>
          <p:spPr>
            <a:xfrm>
              <a:off x="14036478" y="800546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4" name="object 1234"/>
            <p:cNvSpPr/>
            <p:nvPr/>
          </p:nvSpPr>
          <p:spPr>
            <a:xfrm>
              <a:off x="14036472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5" name="object 1235"/>
            <p:cNvSpPr/>
            <p:nvPr/>
          </p:nvSpPr>
          <p:spPr>
            <a:xfrm>
              <a:off x="14036472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09" h="4599305">
                  <a:moveTo>
                    <a:pt x="574827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6" name="object 1236"/>
            <p:cNvSpPr/>
            <p:nvPr/>
          </p:nvSpPr>
          <p:spPr>
            <a:xfrm>
              <a:off x="14323885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7" name="object 1237"/>
            <p:cNvSpPr/>
            <p:nvPr/>
          </p:nvSpPr>
          <p:spPr>
            <a:xfrm>
              <a:off x="14323894" y="94425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8" name="object 1238"/>
            <p:cNvSpPr/>
            <p:nvPr/>
          </p:nvSpPr>
          <p:spPr>
            <a:xfrm>
              <a:off x="14323885" y="8005477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5" h="143764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0" y="1149667"/>
                  </a:lnTo>
                  <a:lnTo>
                    <a:pt x="0" y="1437081"/>
                  </a:lnTo>
                  <a:lnTo>
                    <a:pt x="287413" y="1437081"/>
                  </a:lnTo>
                  <a:lnTo>
                    <a:pt x="287413" y="1149667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143764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39" name="object 1239"/>
            <p:cNvSpPr/>
            <p:nvPr/>
          </p:nvSpPr>
          <p:spPr>
            <a:xfrm>
              <a:off x="14323894" y="771805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0" name="object 1240"/>
            <p:cNvSpPr/>
            <p:nvPr/>
          </p:nvSpPr>
          <p:spPr>
            <a:xfrm>
              <a:off x="14323885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1" name="object 1241"/>
            <p:cNvSpPr/>
            <p:nvPr/>
          </p:nvSpPr>
          <p:spPr>
            <a:xfrm>
              <a:off x="14323885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2" name="object 1242"/>
            <p:cNvSpPr/>
            <p:nvPr/>
          </p:nvSpPr>
          <p:spPr>
            <a:xfrm>
              <a:off x="14611299" y="1001739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3" name="object 1243"/>
            <p:cNvSpPr/>
            <p:nvPr/>
          </p:nvSpPr>
          <p:spPr>
            <a:xfrm>
              <a:off x="14611310" y="97299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4" name="object 1244"/>
            <p:cNvSpPr/>
            <p:nvPr/>
          </p:nvSpPr>
          <p:spPr>
            <a:xfrm>
              <a:off x="14611299" y="886773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5" name="object 1245"/>
            <p:cNvSpPr/>
            <p:nvPr/>
          </p:nvSpPr>
          <p:spPr>
            <a:xfrm>
              <a:off x="14611310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6" name="object 1246"/>
            <p:cNvSpPr/>
            <p:nvPr/>
          </p:nvSpPr>
          <p:spPr>
            <a:xfrm>
              <a:off x="14611299" y="771805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7" name="object 1247"/>
            <p:cNvSpPr/>
            <p:nvPr/>
          </p:nvSpPr>
          <p:spPr>
            <a:xfrm>
              <a:off x="14611310" y="743063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8" name="object 1248"/>
            <p:cNvSpPr/>
            <p:nvPr/>
          </p:nvSpPr>
          <p:spPr>
            <a:xfrm>
              <a:off x="14611299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52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52" y="4598695"/>
                  </a:lnTo>
                  <a:lnTo>
                    <a:pt x="574852" y="4311281"/>
                  </a:lnTo>
                  <a:close/>
                </a:path>
                <a:path w="575309" h="4599305">
                  <a:moveTo>
                    <a:pt x="574852" y="3736441"/>
                  </a:moveTo>
                  <a:lnTo>
                    <a:pt x="287426" y="3736441"/>
                  </a:lnTo>
                  <a:lnTo>
                    <a:pt x="287426" y="4023855"/>
                  </a:lnTo>
                  <a:lnTo>
                    <a:pt x="287426" y="4311269"/>
                  </a:lnTo>
                  <a:lnTo>
                    <a:pt x="574852" y="4311269"/>
                  </a:lnTo>
                  <a:lnTo>
                    <a:pt x="574852" y="4023855"/>
                  </a:lnTo>
                  <a:lnTo>
                    <a:pt x="574852" y="373644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49" name="object 1249"/>
            <p:cNvSpPr/>
            <p:nvPr/>
          </p:nvSpPr>
          <p:spPr>
            <a:xfrm>
              <a:off x="14898734" y="1001739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0" name="object 1250"/>
            <p:cNvSpPr/>
            <p:nvPr/>
          </p:nvSpPr>
          <p:spPr>
            <a:xfrm>
              <a:off x="14898726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1" name="object 1251"/>
            <p:cNvSpPr/>
            <p:nvPr/>
          </p:nvSpPr>
          <p:spPr>
            <a:xfrm>
              <a:off x="14898726" y="829289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2" name="object 1252"/>
            <p:cNvSpPr/>
            <p:nvPr/>
          </p:nvSpPr>
          <p:spPr>
            <a:xfrm>
              <a:off x="14898726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3" name="object 1253"/>
            <p:cNvSpPr/>
            <p:nvPr/>
          </p:nvSpPr>
          <p:spPr>
            <a:xfrm>
              <a:off x="14898734" y="714320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4" name="object 1254"/>
            <p:cNvSpPr/>
            <p:nvPr/>
          </p:nvSpPr>
          <p:spPr>
            <a:xfrm>
              <a:off x="14898726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09" h="4599305">
                  <a:moveTo>
                    <a:pt x="574840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40" y="4311269"/>
                  </a:lnTo>
                  <a:lnTo>
                    <a:pt x="574840" y="4023855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5" name="object 1255"/>
            <p:cNvSpPr/>
            <p:nvPr/>
          </p:nvSpPr>
          <p:spPr>
            <a:xfrm>
              <a:off x="15186150" y="1030481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6" name="object 1256"/>
            <p:cNvSpPr/>
            <p:nvPr/>
          </p:nvSpPr>
          <p:spPr>
            <a:xfrm>
              <a:off x="15186139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26" y="862266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7" name="object 1257"/>
            <p:cNvSpPr/>
            <p:nvPr/>
          </p:nvSpPr>
          <p:spPr>
            <a:xfrm>
              <a:off x="15186139" y="886773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8" name="object 1258"/>
            <p:cNvSpPr/>
            <p:nvPr/>
          </p:nvSpPr>
          <p:spPr>
            <a:xfrm>
              <a:off x="15186150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59" name="object 1259"/>
            <p:cNvSpPr/>
            <p:nvPr/>
          </p:nvSpPr>
          <p:spPr>
            <a:xfrm>
              <a:off x="15186139" y="800547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0" name="object 1260"/>
            <p:cNvSpPr/>
            <p:nvPr/>
          </p:nvSpPr>
          <p:spPr>
            <a:xfrm>
              <a:off x="15186139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26" y="862266"/>
                  </a:lnTo>
                  <a:lnTo>
                    <a:pt x="287426" y="574840"/>
                  </a:lnTo>
                  <a:lnTo>
                    <a:pt x="287426" y="287426"/>
                  </a:lnTo>
                  <a:close/>
                </a:path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1" name="object 1261"/>
            <p:cNvSpPr/>
            <p:nvPr/>
          </p:nvSpPr>
          <p:spPr>
            <a:xfrm>
              <a:off x="15186150" y="685579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8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8" y="287416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2" name="object 1262"/>
            <p:cNvSpPr/>
            <p:nvPr/>
          </p:nvSpPr>
          <p:spPr>
            <a:xfrm>
              <a:off x="15186139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3" name="object 1263"/>
            <p:cNvSpPr/>
            <p:nvPr/>
          </p:nvSpPr>
          <p:spPr>
            <a:xfrm>
              <a:off x="15473569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4" name="object 1264"/>
            <p:cNvSpPr/>
            <p:nvPr/>
          </p:nvSpPr>
          <p:spPr>
            <a:xfrm>
              <a:off x="15473566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5" name="object 1265"/>
            <p:cNvSpPr/>
            <p:nvPr/>
          </p:nvSpPr>
          <p:spPr>
            <a:xfrm>
              <a:off x="15473566" y="915514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6" name="object 1266"/>
            <p:cNvSpPr/>
            <p:nvPr/>
          </p:nvSpPr>
          <p:spPr>
            <a:xfrm>
              <a:off x="15473569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7" name="object 1267"/>
            <p:cNvSpPr/>
            <p:nvPr/>
          </p:nvSpPr>
          <p:spPr>
            <a:xfrm>
              <a:off x="15473569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8" name="object 1268"/>
            <p:cNvSpPr/>
            <p:nvPr/>
          </p:nvSpPr>
          <p:spPr>
            <a:xfrm>
              <a:off x="15473569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69" name="object 1269"/>
            <p:cNvSpPr/>
            <p:nvPr/>
          </p:nvSpPr>
          <p:spPr>
            <a:xfrm>
              <a:off x="15473566" y="771805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0" name="object 1270"/>
            <p:cNvSpPr/>
            <p:nvPr/>
          </p:nvSpPr>
          <p:spPr>
            <a:xfrm>
              <a:off x="15473566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1" name="object 1271"/>
            <p:cNvSpPr/>
            <p:nvPr/>
          </p:nvSpPr>
          <p:spPr>
            <a:xfrm>
              <a:off x="15473566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2" name="object 1272"/>
            <p:cNvSpPr/>
            <p:nvPr/>
          </p:nvSpPr>
          <p:spPr>
            <a:xfrm>
              <a:off x="15760992" y="1001739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3" name="object 1273"/>
            <p:cNvSpPr/>
            <p:nvPr/>
          </p:nvSpPr>
          <p:spPr>
            <a:xfrm>
              <a:off x="15760992" y="9442558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4" name="object 1274"/>
            <p:cNvSpPr/>
            <p:nvPr/>
          </p:nvSpPr>
          <p:spPr>
            <a:xfrm>
              <a:off x="15760993" y="915514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5" name="object 1275"/>
            <p:cNvSpPr/>
            <p:nvPr/>
          </p:nvSpPr>
          <p:spPr>
            <a:xfrm>
              <a:off x="15760993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6" name="object 1276"/>
            <p:cNvSpPr/>
            <p:nvPr/>
          </p:nvSpPr>
          <p:spPr>
            <a:xfrm>
              <a:off x="15760993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7" name="object 1277"/>
            <p:cNvSpPr/>
            <p:nvPr/>
          </p:nvSpPr>
          <p:spPr>
            <a:xfrm>
              <a:off x="15760993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8" name="object 1278"/>
            <p:cNvSpPr/>
            <p:nvPr/>
          </p:nvSpPr>
          <p:spPr>
            <a:xfrm>
              <a:off x="15760993" y="800546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79" name="object 1279"/>
            <p:cNvSpPr/>
            <p:nvPr/>
          </p:nvSpPr>
          <p:spPr>
            <a:xfrm>
              <a:off x="15760992" y="743063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0" name="object 1280"/>
            <p:cNvSpPr/>
            <p:nvPr/>
          </p:nvSpPr>
          <p:spPr>
            <a:xfrm>
              <a:off x="15760992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13" y="862241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1" name="object 1281"/>
            <p:cNvSpPr/>
            <p:nvPr/>
          </p:nvSpPr>
          <p:spPr>
            <a:xfrm>
              <a:off x="16048409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2" name="object 1282"/>
            <p:cNvSpPr/>
            <p:nvPr/>
          </p:nvSpPr>
          <p:spPr>
            <a:xfrm>
              <a:off x="16048406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3" name="object 1283"/>
            <p:cNvSpPr/>
            <p:nvPr/>
          </p:nvSpPr>
          <p:spPr>
            <a:xfrm>
              <a:off x="16048406" y="915514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4" name="object 1284"/>
            <p:cNvSpPr/>
            <p:nvPr/>
          </p:nvSpPr>
          <p:spPr>
            <a:xfrm>
              <a:off x="16048409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5" name="object 1285"/>
            <p:cNvSpPr/>
            <p:nvPr/>
          </p:nvSpPr>
          <p:spPr>
            <a:xfrm>
              <a:off x="16048409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6" name="object 1286"/>
            <p:cNvSpPr/>
            <p:nvPr/>
          </p:nvSpPr>
          <p:spPr>
            <a:xfrm>
              <a:off x="16048409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7" name="object 1287"/>
            <p:cNvSpPr/>
            <p:nvPr/>
          </p:nvSpPr>
          <p:spPr>
            <a:xfrm>
              <a:off x="16048406" y="771805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8" name="object 1288"/>
            <p:cNvSpPr/>
            <p:nvPr/>
          </p:nvSpPr>
          <p:spPr>
            <a:xfrm>
              <a:off x="16048406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89" name="object 1289"/>
            <p:cNvSpPr/>
            <p:nvPr/>
          </p:nvSpPr>
          <p:spPr>
            <a:xfrm>
              <a:off x="16048409" y="656837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0" name="object 1290"/>
            <p:cNvSpPr/>
            <p:nvPr/>
          </p:nvSpPr>
          <p:spPr>
            <a:xfrm>
              <a:off x="16335819" y="1059223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1" name="object 1291"/>
            <p:cNvSpPr/>
            <p:nvPr/>
          </p:nvSpPr>
          <p:spPr>
            <a:xfrm>
              <a:off x="16335828" y="1030481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2" name="object 1292"/>
            <p:cNvSpPr/>
            <p:nvPr/>
          </p:nvSpPr>
          <p:spPr>
            <a:xfrm>
              <a:off x="16335819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3" name="object 1293"/>
            <p:cNvSpPr/>
            <p:nvPr/>
          </p:nvSpPr>
          <p:spPr>
            <a:xfrm>
              <a:off x="16335819" y="886773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4" name="object 1294"/>
            <p:cNvSpPr/>
            <p:nvPr/>
          </p:nvSpPr>
          <p:spPr>
            <a:xfrm>
              <a:off x="16335828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5" name="object 1295"/>
            <p:cNvSpPr/>
            <p:nvPr/>
          </p:nvSpPr>
          <p:spPr>
            <a:xfrm>
              <a:off x="16335819" y="800547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6" name="object 1296"/>
            <p:cNvSpPr/>
            <p:nvPr/>
          </p:nvSpPr>
          <p:spPr>
            <a:xfrm>
              <a:off x="16335819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7" name="object 1297"/>
            <p:cNvSpPr/>
            <p:nvPr/>
          </p:nvSpPr>
          <p:spPr>
            <a:xfrm>
              <a:off x="16335828" y="685579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8" name="object 1298"/>
            <p:cNvSpPr/>
            <p:nvPr/>
          </p:nvSpPr>
          <p:spPr>
            <a:xfrm>
              <a:off x="16335819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09" h="4599305">
                  <a:moveTo>
                    <a:pt x="574827" y="3736441"/>
                  </a:moveTo>
                  <a:lnTo>
                    <a:pt x="287413" y="3736441"/>
                  </a:ln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lnTo>
                    <a:pt x="574827" y="373644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99" name="object 1299"/>
            <p:cNvSpPr/>
            <p:nvPr/>
          </p:nvSpPr>
          <p:spPr>
            <a:xfrm>
              <a:off x="16623241" y="1001739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0" name="object 1300"/>
            <p:cNvSpPr/>
            <p:nvPr/>
          </p:nvSpPr>
          <p:spPr>
            <a:xfrm>
              <a:off x="16623233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1" name="object 1301"/>
            <p:cNvSpPr/>
            <p:nvPr/>
          </p:nvSpPr>
          <p:spPr>
            <a:xfrm>
              <a:off x="16623233" y="829289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2" name="object 1302"/>
            <p:cNvSpPr/>
            <p:nvPr/>
          </p:nvSpPr>
          <p:spPr>
            <a:xfrm>
              <a:off x="16623233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3" name="object 1303"/>
            <p:cNvSpPr/>
            <p:nvPr/>
          </p:nvSpPr>
          <p:spPr>
            <a:xfrm>
              <a:off x="16623241" y="714320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4" name="object 1304"/>
            <p:cNvSpPr/>
            <p:nvPr/>
          </p:nvSpPr>
          <p:spPr>
            <a:xfrm>
              <a:off x="16623233" y="6568383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5" name="object 1305"/>
            <p:cNvSpPr/>
            <p:nvPr/>
          </p:nvSpPr>
          <p:spPr>
            <a:xfrm>
              <a:off x="16910669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6" name="object 1306"/>
            <p:cNvSpPr/>
            <p:nvPr/>
          </p:nvSpPr>
          <p:spPr>
            <a:xfrm>
              <a:off x="16910660" y="1001739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7" name="object 1307"/>
            <p:cNvSpPr/>
            <p:nvPr/>
          </p:nvSpPr>
          <p:spPr>
            <a:xfrm>
              <a:off x="16910669" y="97299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8" name="object 1308"/>
            <p:cNvSpPr/>
            <p:nvPr/>
          </p:nvSpPr>
          <p:spPr>
            <a:xfrm>
              <a:off x="16910660" y="886773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09" name="object 1309"/>
            <p:cNvSpPr/>
            <p:nvPr/>
          </p:nvSpPr>
          <p:spPr>
            <a:xfrm>
              <a:off x="16910669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0" name="object 1310"/>
            <p:cNvSpPr/>
            <p:nvPr/>
          </p:nvSpPr>
          <p:spPr>
            <a:xfrm>
              <a:off x="16910660" y="771805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1" name="object 1311"/>
            <p:cNvSpPr/>
            <p:nvPr/>
          </p:nvSpPr>
          <p:spPr>
            <a:xfrm>
              <a:off x="16910669" y="743063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2" name="object 1312"/>
            <p:cNvSpPr/>
            <p:nvPr/>
          </p:nvSpPr>
          <p:spPr>
            <a:xfrm>
              <a:off x="16910660" y="6568383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3" name="object 1313"/>
            <p:cNvSpPr/>
            <p:nvPr/>
          </p:nvSpPr>
          <p:spPr>
            <a:xfrm>
              <a:off x="17198086" y="1059223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4" name="object 1314"/>
            <p:cNvSpPr/>
            <p:nvPr/>
          </p:nvSpPr>
          <p:spPr>
            <a:xfrm>
              <a:off x="17198086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5" name="object 1315"/>
            <p:cNvSpPr/>
            <p:nvPr/>
          </p:nvSpPr>
          <p:spPr>
            <a:xfrm>
              <a:off x="17198085" y="94425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6" name="object 1316"/>
            <p:cNvSpPr/>
            <p:nvPr/>
          </p:nvSpPr>
          <p:spPr>
            <a:xfrm>
              <a:off x="17198086" y="8005477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5" h="1437640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0" y="1149667"/>
                  </a:lnTo>
                  <a:lnTo>
                    <a:pt x="0" y="1437081"/>
                  </a:lnTo>
                  <a:lnTo>
                    <a:pt x="287413" y="1437081"/>
                  </a:lnTo>
                  <a:lnTo>
                    <a:pt x="287413" y="1149667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1437640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7" name="object 1317"/>
            <p:cNvSpPr/>
            <p:nvPr/>
          </p:nvSpPr>
          <p:spPr>
            <a:xfrm>
              <a:off x="17198085" y="771805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8" name="object 1318"/>
            <p:cNvSpPr/>
            <p:nvPr/>
          </p:nvSpPr>
          <p:spPr>
            <a:xfrm>
              <a:off x="17198086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19" name="object 1319"/>
            <p:cNvSpPr/>
            <p:nvPr/>
          </p:nvSpPr>
          <p:spPr>
            <a:xfrm>
              <a:off x="17198085" y="6568375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0" name="object 1320"/>
            <p:cNvSpPr/>
            <p:nvPr/>
          </p:nvSpPr>
          <p:spPr>
            <a:xfrm>
              <a:off x="17485504" y="108796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1" name="object 1321"/>
            <p:cNvSpPr/>
            <p:nvPr/>
          </p:nvSpPr>
          <p:spPr>
            <a:xfrm>
              <a:off x="17485500" y="1030482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2" name="object 1322"/>
            <p:cNvSpPr/>
            <p:nvPr/>
          </p:nvSpPr>
          <p:spPr>
            <a:xfrm>
              <a:off x="17485500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3" name="object 1323"/>
            <p:cNvSpPr/>
            <p:nvPr/>
          </p:nvSpPr>
          <p:spPr>
            <a:xfrm>
              <a:off x="17485504" y="915514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4" name="object 1324"/>
            <p:cNvSpPr/>
            <p:nvPr/>
          </p:nvSpPr>
          <p:spPr>
            <a:xfrm>
              <a:off x="17485500" y="829289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5" name="object 1325"/>
            <p:cNvSpPr/>
            <p:nvPr/>
          </p:nvSpPr>
          <p:spPr>
            <a:xfrm>
              <a:off x="17485504" y="800546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6" name="object 1326"/>
            <p:cNvSpPr/>
            <p:nvPr/>
          </p:nvSpPr>
          <p:spPr>
            <a:xfrm>
              <a:off x="17485500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7" name="object 1327"/>
            <p:cNvSpPr/>
            <p:nvPr/>
          </p:nvSpPr>
          <p:spPr>
            <a:xfrm>
              <a:off x="17485500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8" name="object 1328"/>
            <p:cNvSpPr/>
            <p:nvPr/>
          </p:nvSpPr>
          <p:spPr>
            <a:xfrm>
              <a:off x="17772917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29" name="object 1329"/>
            <p:cNvSpPr/>
            <p:nvPr/>
          </p:nvSpPr>
          <p:spPr>
            <a:xfrm>
              <a:off x="17772913" y="1001739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0" name="object 1330"/>
            <p:cNvSpPr/>
            <p:nvPr/>
          </p:nvSpPr>
          <p:spPr>
            <a:xfrm>
              <a:off x="17772913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1" name="object 1331"/>
            <p:cNvSpPr/>
            <p:nvPr/>
          </p:nvSpPr>
          <p:spPr>
            <a:xfrm>
              <a:off x="17772917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2" name="object 1332"/>
            <p:cNvSpPr/>
            <p:nvPr/>
          </p:nvSpPr>
          <p:spPr>
            <a:xfrm>
              <a:off x="17772917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3" name="object 1333"/>
            <p:cNvSpPr/>
            <p:nvPr/>
          </p:nvSpPr>
          <p:spPr>
            <a:xfrm>
              <a:off x="17772917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4" name="object 1334"/>
            <p:cNvSpPr/>
            <p:nvPr/>
          </p:nvSpPr>
          <p:spPr>
            <a:xfrm>
              <a:off x="17772913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5" name="object 1335"/>
            <p:cNvSpPr/>
            <p:nvPr/>
          </p:nvSpPr>
          <p:spPr>
            <a:xfrm>
              <a:off x="17772913" y="685579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6" name="object 1336"/>
            <p:cNvSpPr/>
            <p:nvPr/>
          </p:nvSpPr>
          <p:spPr>
            <a:xfrm>
              <a:off x="17772913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7" name="object 1337"/>
            <p:cNvSpPr/>
            <p:nvPr/>
          </p:nvSpPr>
          <p:spPr>
            <a:xfrm>
              <a:off x="18060344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8" name="object 1338"/>
            <p:cNvSpPr/>
            <p:nvPr/>
          </p:nvSpPr>
          <p:spPr>
            <a:xfrm>
              <a:off x="18060344" y="1030481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39" name="object 1339"/>
            <p:cNvSpPr/>
            <p:nvPr/>
          </p:nvSpPr>
          <p:spPr>
            <a:xfrm>
              <a:off x="18060340" y="972998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0" name="object 1340"/>
            <p:cNvSpPr/>
            <p:nvPr/>
          </p:nvSpPr>
          <p:spPr>
            <a:xfrm>
              <a:off x="18060340" y="886773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1" name="object 1341"/>
            <p:cNvSpPr/>
            <p:nvPr/>
          </p:nvSpPr>
          <p:spPr>
            <a:xfrm>
              <a:off x="18060344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2" name="object 1342"/>
            <p:cNvSpPr/>
            <p:nvPr/>
          </p:nvSpPr>
          <p:spPr>
            <a:xfrm>
              <a:off x="18060340" y="771805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3" name="object 1343"/>
            <p:cNvSpPr/>
            <p:nvPr/>
          </p:nvSpPr>
          <p:spPr>
            <a:xfrm>
              <a:off x="18060340" y="714321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4" name="object 1344"/>
            <p:cNvSpPr/>
            <p:nvPr/>
          </p:nvSpPr>
          <p:spPr>
            <a:xfrm>
              <a:off x="18060344" y="685579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5" name="object 1345"/>
            <p:cNvSpPr/>
            <p:nvPr/>
          </p:nvSpPr>
          <p:spPr>
            <a:xfrm>
              <a:off x="18060340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6" name="object 1346"/>
            <p:cNvSpPr/>
            <p:nvPr/>
          </p:nvSpPr>
          <p:spPr>
            <a:xfrm>
              <a:off x="18347760" y="1059223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7" name="object 1347"/>
            <p:cNvSpPr/>
            <p:nvPr/>
          </p:nvSpPr>
          <p:spPr>
            <a:xfrm>
              <a:off x="18347754" y="10017399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8" name="object 1348"/>
            <p:cNvSpPr/>
            <p:nvPr/>
          </p:nvSpPr>
          <p:spPr>
            <a:xfrm>
              <a:off x="18347754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49" name="object 1349"/>
            <p:cNvSpPr/>
            <p:nvPr/>
          </p:nvSpPr>
          <p:spPr>
            <a:xfrm>
              <a:off x="18347760" y="8867723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0" name="object 1350"/>
            <p:cNvSpPr/>
            <p:nvPr/>
          </p:nvSpPr>
          <p:spPr>
            <a:xfrm>
              <a:off x="18347760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1" name="object 1351"/>
            <p:cNvSpPr/>
            <p:nvPr/>
          </p:nvSpPr>
          <p:spPr>
            <a:xfrm>
              <a:off x="18347760" y="82928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2" name="object 1352"/>
            <p:cNvSpPr/>
            <p:nvPr/>
          </p:nvSpPr>
          <p:spPr>
            <a:xfrm>
              <a:off x="18347754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3" name="object 1353"/>
            <p:cNvSpPr/>
            <p:nvPr/>
          </p:nvSpPr>
          <p:spPr>
            <a:xfrm>
              <a:off x="18347754" y="685579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4" name="object 1354"/>
            <p:cNvSpPr/>
            <p:nvPr/>
          </p:nvSpPr>
          <p:spPr>
            <a:xfrm>
              <a:off x="18347754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5" name="object 1355"/>
            <p:cNvSpPr/>
            <p:nvPr/>
          </p:nvSpPr>
          <p:spPr>
            <a:xfrm>
              <a:off x="18635167" y="10304825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6" name="object 1356"/>
            <p:cNvSpPr/>
            <p:nvPr/>
          </p:nvSpPr>
          <p:spPr>
            <a:xfrm>
              <a:off x="18635167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7" name="object 1357"/>
            <p:cNvSpPr/>
            <p:nvPr/>
          </p:nvSpPr>
          <p:spPr>
            <a:xfrm>
              <a:off x="18635176" y="915514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8" name="object 1358"/>
            <p:cNvSpPr/>
            <p:nvPr/>
          </p:nvSpPr>
          <p:spPr>
            <a:xfrm>
              <a:off x="18635167" y="829289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59" name="object 1359"/>
            <p:cNvSpPr/>
            <p:nvPr/>
          </p:nvSpPr>
          <p:spPr>
            <a:xfrm>
              <a:off x="18635176" y="800546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0" name="object 1360"/>
            <p:cNvSpPr/>
            <p:nvPr/>
          </p:nvSpPr>
          <p:spPr>
            <a:xfrm>
              <a:off x="18635167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1" name="object 1361"/>
            <p:cNvSpPr/>
            <p:nvPr/>
          </p:nvSpPr>
          <p:spPr>
            <a:xfrm>
              <a:off x="18635167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09" h="4599305">
                  <a:moveTo>
                    <a:pt x="574840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40" y="4311269"/>
                  </a:lnTo>
                  <a:lnTo>
                    <a:pt x="574840" y="4023855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2" name="object 1362"/>
            <p:cNvSpPr/>
            <p:nvPr/>
          </p:nvSpPr>
          <p:spPr>
            <a:xfrm>
              <a:off x="18922581" y="972998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3" name="object 1363"/>
            <p:cNvSpPr/>
            <p:nvPr/>
          </p:nvSpPr>
          <p:spPr>
            <a:xfrm>
              <a:off x="18922592" y="944255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4" name="object 1364"/>
            <p:cNvSpPr/>
            <p:nvPr/>
          </p:nvSpPr>
          <p:spPr>
            <a:xfrm>
              <a:off x="18922581" y="8005477"/>
              <a:ext cx="287655" cy="1437640"/>
            </a:xfrm>
            <a:custGeom>
              <a:avLst/>
              <a:gdLst/>
              <a:ahLst/>
              <a:cxnLst/>
              <a:rect l="l" t="t" r="r" b="b"/>
              <a:pathLst>
                <a:path w="287655" h="1437640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0" y="1149667"/>
                  </a:lnTo>
                  <a:lnTo>
                    <a:pt x="0" y="1437081"/>
                  </a:lnTo>
                  <a:lnTo>
                    <a:pt x="287426" y="1437081"/>
                  </a:lnTo>
                  <a:lnTo>
                    <a:pt x="287426" y="1149667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5" h="1437640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5" name="object 1365"/>
            <p:cNvSpPr/>
            <p:nvPr/>
          </p:nvSpPr>
          <p:spPr>
            <a:xfrm>
              <a:off x="18922592" y="7718050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6" name="object 1366"/>
            <p:cNvSpPr/>
            <p:nvPr/>
          </p:nvSpPr>
          <p:spPr>
            <a:xfrm>
              <a:off x="18922581" y="685579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close/>
                </a:path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7" name="object 1367"/>
            <p:cNvSpPr/>
            <p:nvPr/>
          </p:nvSpPr>
          <p:spPr>
            <a:xfrm>
              <a:off x="18922581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52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52" y="4598695"/>
                  </a:lnTo>
                  <a:lnTo>
                    <a:pt x="574852" y="4311281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8" name="object 1368"/>
            <p:cNvSpPr/>
            <p:nvPr/>
          </p:nvSpPr>
          <p:spPr>
            <a:xfrm>
              <a:off x="19210008" y="10017399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69" name="object 1369"/>
            <p:cNvSpPr/>
            <p:nvPr/>
          </p:nvSpPr>
          <p:spPr>
            <a:xfrm>
              <a:off x="19210016" y="9729982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0" name="object 1370"/>
            <p:cNvSpPr/>
            <p:nvPr/>
          </p:nvSpPr>
          <p:spPr>
            <a:xfrm>
              <a:off x="19210008" y="886773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1" name="object 1371"/>
            <p:cNvSpPr/>
            <p:nvPr/>
          </p:nvSpPr>
          <p:spPr>
            <a:xfrm>
              <a:off x="19210016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2" name="object 1372"/>
            <p:cNvSpPr/>
            <p:nvPr/>
          </p:nvSpPr>
          <p:spPr>
            <a:xfrm>
              <a:off x="19210008" y="771805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26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26" y="862253"/>
                  </a:lnTo>
                  <a:lnTo>
                    <a:pt x="287426" y="574840"/>
                  </a:lnTo>
                  <a:lnTo>
                    <a:pt x="287426" y="287426"/>
                  </a:lnTo>
                  <a:lnTo>
                    <a:pt x="28742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3" name="object 1373"/>
            <p:cNvSpPr/>
            <p:nvPr/>
          </p:nvSpPr>
          <p:spPr>
            <a:xfrm>
              <a:off x="19210016" y="743063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4" name="object 1374"/>
            <p:cNvSpPr/>
            <p:nvPr/>
          </p:nvSpPr>
          <p:spPr>
            <a:xfrm>
              <a:off x="19210008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26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0" y="862241"/>
                  </a:lnTo>
                  <a:lnTo>
                    <a:pt x="287426" y="862241"/>
                  </a:lnTo>
                  <a:lnTo>
                    <a:pt x="287426" y="574827"/>
                  </a:lnTo>
                  <a:lnTo>
                    <a:pt x="287426" y="287413"/>
                  </a:lnTo>
                  <a:lnTo>
                    <a:pt x="287426" y="0"/>
                  </a:lnTo>
                  <a:close/>
                </a:path>
                <a:path w="575309" h="4599305">
                  <a:moveTo>
                    <a:pt x="574840" y="4311281"/>
                  </a:moveTo>
                  <a:lnTo>
                    <a:pt x="287426" y="4311281"/>
                  </a:lnTo>
                  <a:lnTo>
                    <a:pt x="287426" y="4598695"/>
                  </a:lnTo>
                  <a:lnTo>
                    <a:pt x="574840" y="4598695"/>
                  </a:lnTo>
                  <a:lnTo>
                    <a:pt x="574840" y="4311281"/>
                  </a:lnTo>
                  <a:close/>
                </a:path>
                <a:path w="575309" h="4599305">
                  <a:moveTo>
                    <a:pt x="574840" y="3736441"/>
                  </a:moveTo>
                  <a:lnTo>
                    <a:pt x="287426" y="3736441"/>
                  </a:lnTo>
                  <a:lnTo>
                    <a:pt x="287426" y="4023855"/>
                  </a:lnTo>
                  <a:lnTo>
                    <a:pt x="287426" y="4311269"/>
                  </a:lnTo>
                  <a:lnTo>
                    <a:pt x="574840" y="4311269"/>
                  </a:lnTo>
                  <a:lnTo>
                    <a:pt x="574840" y="4023855"/>
                  </a:lnTo>
                  <a:lnTo>
                    <a:pt x="574840" y="373644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5" name="object 1375"/>
            <p:cNvSpPr/>
            <p:nvPr/>
          </p:nvSpPr>
          <p:spPr>
            <a:xfrm>
              <a:off x="19497435" y="10017398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6" name="object 1376"/>
            <p:cNvSpPr/>
            <p:nvPr/>
          </p:nvSpPr>
          <p:spPr>
            <a:xfrm>
              <a:off x="19497434" y="9155145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7" name="object 1377"/>
            <p:cNvSpPr/>
            <p:nvPr/>
          </p:nvSpPr>
          <p:spPr>
            <a:xfrm>
              <a:off x="19497434" y="829289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8" name="object 1378"/>
            <p:cNvSpPr/>
            <p:nvPr/>
          </p:nvSpPr>
          <p:spPr>
            <a:xfrm>
              <a:off x="19497434" y="7430637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287413" y="862253"/>
                  </a:lnTo>
                  <a:lnTo>
                    <a:pt x="287413" y="574840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79" name="object 1379"/>
            <p:cNvSpPr/>
            <p:nvPr/>
          </p:nvSpPr>
          <p:spPr>
            <a:xfrm>
              <a:off x="19497435" y="7143207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0" name="object 1380"/>
            <p:cNvSpPr/>
            <p:nvPr/>
          </p:nvSpPr>
          <p:spPr>
            <a:xfrm>
              <a:off x="19497434" y="6568383"/>
              <a:ext cx="575310" cy="4599305"/>
            </a:xfrm>
            <a:custGeom>
              <a:avLst/>
              <a:gdLst/>
              <a:ahLst/>
              <a:cxnLst/>
              <a:rect l="l" t="t" r="r" b="b"/>
              <a:pathLst>
                <a:path w="575309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575309" h="4599305">
                  <a:moveTo>
                    <a:pt x="574827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574827" y="4598695"/>
                  </a:lnTo>
                  <a:lnTo>
                    <a:pt x="574827" y="4311281"/>
                  </a:lnTo>
                  <a:close/>
                </a:path>
                <a:path w="575309" h="4599305">
                  <a:moveTo>
                    <a:pt x="574827" y="4023855"/>
                  </a:moveTo>
                  <a:lnTo>
                    <a:pt x="287413" y="4023855"/>
                  </a:lnTo>
                  <a:lnTo>
                    <a:pt x="287413" y="4311269"/>
                  </a:lnTo>
                  <a:lnTo>
                    <a:pt x="574827" y="4311269"/>
                  </a:lnTo>
                  <a:lnTo>
                    <a:pt x="574827" y="4023855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1" name="object 1381"/>
            <p:cNvSpPr/>
            <p:nvPr/>
          </p:nvSpPr>
          <p:spPr>
            <a:xfrm>
              <a:off x="19784852" y="10304814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2" name="object 1382"/>
            <p:cNvSpPr/>
            <p:nvPr/>
          </p:nvSpPr>
          <p:spPr>
            <a:xfrm>
              <a:off x="19784848" y="9442558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3" name="object 1383"/>
            <p:cNvSpPr/>
            <p:nvPr/>
          </p:nvSpPr>
          <p:spPr>
            <a:xfrm>
              <a:off x="19784848" y="8867731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4" name="object 1384"/>
            <p:cNvSpPr/>
            <p:nvPr/>
          </p:nvSpPr>
          <p:spPr>
            <a:xfrm>
              <a:off x="19784852" y="8580306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5" name="object 1385"/>
            <p:cNvSpPr/>
            <p:nvPr/>
          </p:nvSpPr>
          <p:spPr>
            <a:xfrm>
              <a:off x="19784848" y="8005477"/>
              <a:ext cx="287655" cy="575310"/>
            </a:xfrm>
            <a:custGeom>
              <a:avLst/>
              <a:gdLst/>
              <a:ahLst/>
              <a:cxnLst/>
              <a:rect l="l" t="t" r="r" b="b"/>
              <a:pathLst>
                <a:path w="287655" h="57530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287413" y="574827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6" name="object 1386"/>
            <p:cNvSpPr/>
            <p:nvPr/>
          </p:nvSpPr>
          <p:spPr>
            <a:xfrm>
              <a:off x="19784848" y="7143211"/>
              <a:ext cx="287655" cy="862330"/>
            </a:xfrm>
            <a:custGeom>
              <a:avLst/>
              <a:gdLst/>
              <a:ahLst/>
              <a:cxnLst/>
              <a:rect l="l" t="t" r="r" b="b"/>
              <a:pathLst>
                <a:path w="287655" h="862329">
                  <a:moveTo>
                    <a:pt x="287413" y="287426"/>
                  </a:moveTo>
                  <a:lnTo>
                    <a:pt x="0" y="287426"/>
                  </a:lnTo>
                  <a:lnTo>
                    <a:pt x="0" y="574840"/>
                  </a:lnTo>
                  <a:lnTo>
                    <a:pt x="0" y="862266"/>
                  </a:lnTo>
                  <a:lnTo>
                    <a:pt x="287413" y="862266"/>
                  </a:lnTo>
                  <a:lnTo>
                    <a:pt x="287413" y="574840"/>
                  </a:lnTo>
                  <a:lnTo>
                    <a:pt x="287413" y="287426"/>
                  </a:lnTo>
                  <a:close/>
                </a:path>
                <a:path w="287655" h="862329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7" name="object 1387"/>
            <p:cNvSpPr/>
            <p:nvPr/>
          </p:nvSpPr>
          <p:spPr>
            <a:xfrm>
              <a:off x="19784852" y="6855791"/>
              <a:ext cx="287655" cy="287655"/>
            </a:xfrm>
            <a:custGeom>
              <a:avLst/>
              <a:gdLst/>
              <a:ahLst/>
              <a:cxnLst/>
              <a:rect l="l" t="t" r="r" b="b"/>
              <a:pathLst>
                <a:path w="287655" h="287654">
                  <a:moveTo>
                    <a:pt x="287416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287416" y="287416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8" name="object 1388"/>
            <p:cNvSpPr/>
            <p:nvPr/>
          </p:nvSpPr>
          <p:spPr>
            <a:xfrm>
              <a:off x="19784848" y="6568383"/>
              <a:ext cx="319405" cy="4599305"/>
            </a:xfrm>
            <a:custGeom>
              <a:avLst/>
              <a:gdLst/>
              <a:ahLst/>
              <a:cxnLst/>
              <a:rect l="l" t="t" r="r" b="b"/>
              <a:pathLst>
                <a:path w="319405" h="4599305">
                  <a:moveTo>
                    <a:pt x="287413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287413" y="287413"/>
                  </a:lnTo>
                  <a:lnTo>
                    <a:pt x="287413" y="0"/>
                  </a:lnTo>
                  <a:close/>
                </a:path>
                <a:path w="319405" h="4599305">
                  <a:moveTo>
                    <a:pt x="319252" y="4311281"/>
                  </a:moveTo>
                  <a:lnTo>
                    <a:pt x="287413" y="4311281"/>
                  </a:lnTo>
                  <a:lnTo>
                    <a:pt x="287413" y="4598695"/>
                  </a:lnTo>
                  <a:lnTo>
                    <a:pt x="319252" y="4598695"/>
                  </a:lnTo>
                  <a:lnTo>
                    <a:pt x="319252" y="4311281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89" name="object 1389"/>
            <p:cNvSpPr/>
            <p:nvPr/>
          </p:nvSpPr>
          <p:spPr>
            <a:xfrm>
              <a:off x="20072267" y="10592232"/>
              <a:ext cx="32384" cy="287655"/>
            </a:xfrm>
            <a:custGeom>
              <a:avLst/>
              <a:gdLst/>
              <a:ahLst/>
              <a:cxnLst/>
              <a:rect l="l" t="t" r="r" b="b"/>
              <a:pathLst>
                <a:path w="32384" h="287654">
                  <a:moveTo>
                    <a:pt x="31832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31832" y="287416"/>
                  </a:lnTo>
                  <a:lnTo>
                    <a:pt x="31832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0" name="object 1390"/>
            <p:cNvSpPr/>
            <p:nvPr/>
          </p:nvSpPr>
          <p:spPr>
            <a:xfrm>
              <a:off x="20072261" y="9729985"/>
              <a:ext cx="32384" cy="862330"/>
            </a:xfrm>
            <a:custGeom>
              <a:avLst/>
              <a:gdLst/>
              <a:ahLst/>
              <a:cxnLst/>
              <a:rect l="l" t="t" r="r" b="b"/>
              <a:pathLst>
                <a:path w="32384" h="862329">
                  <a:moveTo>
                    <a:pt x="31838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0" y="862253"/>
                  </a:lnTo>
                  <a:lnTo>
                    <a:pt x="31838" y="862253"/>
                  </a:lnTo>
                  <a:lnTo>
                    <a:pt x="31838" y="574840"/>
                  </a:lnTo>
                  <a:lnTo>
                    <a:pt x="31838" y="287413"/>
                  </a:lnTo>
                  <a:lnTo>
                    <a:pt x="3183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1" name="object 1391"/>
            <p:cNvSpPr/>
            <p:nvPr/>
          </p:nvSpPr>
          <p:spPr>
            <a:xfrm>
              <a:off x="20072261" y="9155145"/>
              <a:ext cx="32384" cy="575310"/>
            </a:xfrm>
            <a:custGeom>
              <a:avLst/>
              <a:gdLst/>
              <a:ahLst/>
              <a:cxnLst/>
              <a:rect l="l" t="t" r="r" b="b"/>
              <a:pathLst>
                <a:path w="32384" h="575309">
                  <a:moveTo>
                    <a:pt x="31838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40"/>
                  </a:lnTo>
                  <a:lnTo>
                    <a:pt x="31838" y="574840"/>
                  </a:lnTo>
                  <a:lnTo>
                    <a:pt x="31838" y="287413"/>
                  </a:lnTo>
                  <a:lnTo>
                    <a:pt x="3183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2" name="object 1392"/>
            <p:cNvSpPr/>
            <p:nvPr/>
          </p:nvSpPr>
          <p:spPr>
            <a:xfrm>
              <a:off x="20072267" y="8867723"/>
              <a:ext cx="32384" cy="287655"/>
            </a:xfrm>
            <a:custGeom>
              <a:avLst/>
              <a:gdLst/>
              <a:ahLst/>
              <a:cxnLst/>
              <a:rect l="l" t="t" r="r" b="b"/>
              <a:pathLst>
                <a:path w="32384" h="287654">
                  <a:moveTo>
                    <a:pt x="31832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31832" y="287416"/>
                  </a:lnTo>
                  <a:lnTo>
                    <a:pt x="31832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3" name="object 1393"/>
            <p:cNvSpPr/>
            <p:nvPr/>
          </p:nvSpPr>
          <p:spPr>
            <a:xfrm>
              <a:off x="20072267" y="8580306"/>
              <a:ext cx="32384" cy="287655"/>
            </a:xfrm>
            <a:custGeom>
              <a:avLst/>
              <a:gdLst/>
              <a:ahLst/>
              <a:cxnLst/>
              <a:rect l="l" t="t" r="r" b="b"/>
              <a:pathLst>
                <a:path w="32384" h="287654">
                  <a:moveTo>
                    <a:pt x="31832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31832" y="287416"/>
                  </a:lnTo>
                  <a:lnTo>
                    <a:pt x="31832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4" name="object 1394"/>
            <p:cNvSpPr/>
            <p:nvPr/>
          </p:nvSpPr>
          <p:spPr>
            <a:xfrm>
              <a:off x="20072267" y="8292882"/>
              <a:ext cx="32384" cy="287655"/>
            </a:xfrm>
            <a:custGeom>
              <a:avLst/>
              <a:gdLst/>
              <a:ahLst/>
              <a:cxnLst/>
              <a:rect l="l" t="t" r="r" b="b"/>
              <a:pathLst>
                <a:path w="32384" h="287654">
                  <a:moveTo>
                    <a:pt x="31832" y="0"/>
                  </a:moveTo>
                  <a:lnTo>
                    <a:pt x="0" y="0"/>
                  </a:lnTo>
                  <a:lnTo>
                    <a:pt x="0" y="287416"/>
                  </a:lnTo>
                  <a:lnTo>
                    <a:pt x="31832" y="287416"/>
                  </a:lnTo>
                  <a:lnTo>
                    <a:pt x="31832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5" name="object 1395"/>
            <p:cNvSpPr/>
            <p:nvPr/>
          </p:nvSpPr>
          <p:spPr>
            <a:xfrm>
              <a:off x="20072261" y="7718051"/>
              <a:ext cx="32384" cy="575310"/>
            </a:xfrm>
            <a:custGeom>
              <a:avLst/>
              <a:gdLst/>
              <a:ahLst/>
              <a:cxnLst/>
              <a:rect l="l" t="t" r="r" b="b"/>
              <a:pathLst>
                <a:path w="32384" h="575309">
                  <a:moveTo>
                    <a:pt x="31838" y="0"/>
                  </a:moveTo>
                  <a:lnTo>
                    <a:pt x="0" y="0"/>
                  </a:lnTo>
                  <a:lnTo>
                    <a:pt x="0" y="287426"/>
                  </a:lnTo>
                  <a:lnTo>
                    <a:pt x="0" y="574840"/>
                  </a:lnTo>
                  <a:lnTo>
                    <a:pt x="31838" y="574840"/>
                  </a:lnTo>
                  <a:lnTo>
                    <a:pt x="31838" y="287426"/>
                  </a:lnTo>
                  <a:lnTo>
                    <a:pt x="3183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6" name="object 1396"/>
            <p:cNvSpPr/>
            <p:nvPr/>
          </p:nvSpPr>
          <p:spPr>
            <a:xfrm>
              <a:off x="20072261" y="6855797"/>
              <a:ext cx="32384" cy="862330"/>
            </a:xfrm>
            <a:custGeom>
              <a:avLst/>
              <a:gdLst/>
              <a:ahLst/>
              <a:cxnLst/>
              <a:rect l="l" t="t" r="r" b="b"/>
              <a:pathLst>
                <a:path w="32384" h="862329">
                  <a:moveTo>
                    <a:pt x="31838" y="574840"/>
                  </a:moveTo>
                  <a:lnTo>
                    <a:pt x="0" y="574840"/>
                  </a:lnTo>
                  <a:lnTo>
                    <a:pt x="0" y="862253"/>
                  </a:lnTo>
                  <a:lnTo>
                    <a:pt x="31838" y="862253"/>
                  </a:lnTo>
                  <a:lnTo>
                    <a:pt x="31838" y="574840"/>
                  </a:lnTo>
                  <a:close/>
                </a:path>
                <a:path w="32384" h="862329">
                  <a:moveTo>
                    <a:pt x="31838" y="0"/>
                  </a:moveTo>
                  <a:lnTo>
                    <a:pt x="0" y="0"/>
                  </a:lnTo>
                  <a:lnTo>
                    <a:pt x="0" y="287413"/>
                  </a:lnTo>
                  <a:lnTo>
                    <a:pt x="0" y="574827"/>
                  </a:lnTo>
                  <a:lnTo>
                    <a:pt x="31838" y="574827"/>
                  </a:lnTo>
                  <a:lnTo>
                    <a:pt x="31838" y="287413"/>
                  </a:lnTo>
                  <a:lnTo>
                    <a:pt x="3183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7" name="object 1397"/>
            <p:cNvSpPr/>
            <p:nvPr/>
          </p:nvSpPr>
          <p:spPr>
            <a:xfrm>
              <a:off x="13461632" y="6568383"/>
              <a:ext cx="6642734" cy="4742180"/>
            </a:xfrm>
            <a:custGeom>
              <a:avLst/>
              <a:gdLst/>
              <a:ahLst/>
              <a:cxnLst/>
              <a:rect l="l" t="t" r="r" b="b"/>
              <a:pathLst>
                <a:path w="6642734" h="4742180">
                  <a:moveTo>
                    <a:pt x="287413" y="4598695"/>
                  </a:moveTo>
                  <a:lnTo>
                    <a:pt x="0" y="4598695"/>
                  </a:lnTo>
                  <a:lnTo>
                    <a:pt x="0" y="4742154"/>
                  </a:lnTo>
                  <a:lnTo>
                    <a:pt x="287413" y="4742154"/>
                  </a:lnTo>
                  <a:lnTo>
                    <a:pt x="287413" y="4598695"/>
                  </a:lnTo>
                  <a:close/>
                </a:path>
                <a:path w="6642734" h="4742180">
                  <a:moveTo>
                    <a:pt x="6642468" y="0"/>
                  </a:moveTo>
                  <a:lnTo>
                    <a:pt x="6610629" y="0"/>
                  </a:lnTo>
                  <a:lnTo>
                    <a:pt x="6610629" y="287413"/>
                  </a:lnTo>
                  <a:lnTo>
                    <a:pt x="6642468" y="287413"/>
                  </a:lnTo>
                  <a:lnTo>
                    <a:pt x="6642468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8" name="object 1398"/>
            <p:cNvSpPr/>
            <p:nvPr/>
          </p:nvSpPr>
          <p:spPr>
            <a:xfrm>
              <a:off x="13749059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5" h="143509">
                  <a:moveTo>
                    <a:pt x="287418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8" y="143465"/>
                  </a:lnTo>
                  <a:lnTo>
                    <a:pt x="287418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99" name="object 1399"/>
            <p:cNvSpPr/>
            <p:nvPr/>
          </p:nvSpPr>
          <p:spPr>
            <a:xfrm>
              <a:off x="14036472" y="11167079"/>
              <a:ext cx="575310" cy="143510"/>
            </a:xfrm>
            <a:custGeom>
              <a:avLst/>
              <a:gdLst/>
              <a:ahLst/>
              <a:cxnLst/>
              <a:rect l="l" t="t" r="r" b="b"/>
              <a:pathLst>
                <a:path w="575309" h="143509">
                  <a:moveTo>
                    <a:pt x="574827" y="0"/>
                  </a:moveTo>
                  <a:lnTo>
                    <a:pt x="287413" y="0"/>
                  </a:lnTo>
                  <a:lnTo>
                    <a:pt x="0" y="0"/>
                  </a:lnTo>
                  <a:lnTo>
                    <a:pt x="0" y="143459"/>
                  </a:lnTo>
                  <a:lnTo>
                    <a:pt x="287413" y="143459"/>
                  </a:lnTo>
                  <a:lnTo>
                    <a:pt x="574827" y="143459"/>
                  </a:lnTo>
                  <a:lnTo>
                    <a:pt x="574827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0" name="object 1400"/>
            <p:cNvSpPr/>
            <p:nvPr/>
          </p:nvSpPr>
          <p:spPr>
            <a:xfrm>
              <a:off x="14611299" y="11167079"/>
              <a:ext cx="862330" cy="143510"/>
            </a:xfrm>
            <a:custGeom>
              <a:avLst/>
              <a:gdLst/>
              <a:ahLst/>
              <a:cxnLst/>
              <a:rect l="l" t="t" r="r" b="b"/>
              <a:pathLst>
                <a:path w="862330" h="143509">
                  <a:moveTo>
                    <a:pt x="862266" y="0"/>
                  </a:moveTo>
                  <a:lnTo>
                    <a:pt x="574852" y="0"/>
                  </a:lnTo>
                  <a:lnTo>
                    <a:pt x="287426" y="0"/>
                  </a:lnTo>
                  <a:lnTo>
                    <a:pt x="0" y="0"/>
                  </a:lnTo>
                  <a:lnTo>
                    <a:pt x="0" y="143459"/>
                  </a:lnTo>
                  <a:lnTo>
                    <a:pt x="287426" y="143459"/>
                  </a:lnTo>
                  <a:lnTo>
                    <a:pt x="574840" y="143459"/>
                  </a:lnTo>
                  <a:lnTo>
                    <a:pt x="862266" y="143459"/>
                  </a:lnTo>
                  <a:lnTo>
                    <a:pt x="86226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1" name="object 1401"/>
            <p:cNvSpPr/>
            <p:nvPr/>
          </p:nvSpPr>
          <p:spPr>
            <a:xfrm>
              <a:off x="15473569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5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2" name="object 1402"/>
            <p:cNvSpPr/>
            <p:nvPr/>
          </p:nvSpPr>
          <p:spPr>
            <a:xfrm>
              <a:off x="15760993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5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3" name="object 1403"/>
            <p:cNvSpPr/>
            <p:nvPr/>
          </p:nvSpPr>
          <p:spPr>
            <a:xfrm>
              <a:off x="16048409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5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4" name="object 1404"/>
            <p:cNvSpPr/>
            <p:nvPr/>
          </p:nvSpPr>
          <p:spPr>
            <a:xfrm>
              <a:off x="16335819" y="11167079"/>
              <a:ext cx="862330" cy="143510"/>
            </a:xfrm>
            <a:custGeom>
              <a:avLst/>
              <a:gdLst/>
              <a:ahLst/>
              <a:cxnLst/>
              <a:rect l="l" t="t" r="r" b="b"/>
              <a:pathLst>
                <a:path w="862330" h="143509">
                  <a:moveTo>
                    <a:pt x="574827" y="0"/>
                  </a:moveTo>
                  <a:lnTo>
                    <a:pt x="287413" y="0"/>
                  </a:lnTo>
                  <a:lnTo>
                    <a:pt x="0" y="0"/>
                  </a:lnTo>
                  <a:lnTo>
                    <a:pt x="0" y="143459"/>
                  </a:lnTo>
                  <a:lnTo>
                    <a:pt x="287413" y="143459"/>
                  </a:lnTo>
                  <a:lnTo>
                    <a:pt x="574827" y="143459"/>
                  </a:lnTo>
                  <a:lnTo>
                    <a:pt x="574827" y="0"/>
                  </a:lnTo>
                  <a:close/>
                </a:path>
                <a:path w="862330" h="143509">
                  <a:moveTo>
                    <a:pt x="862253" y="0"/>
                  </a:moveTo>
                  <a:lnTo>
                    <a:pt x="574840" y="0"/>
                  </a:lnTo>
                  <a:lnTo>
                    <a:pt x="574840" y="143459"/>
                  </a:lnTo>
                  <a:lnTo>
                    <a:pt x="862253" y="143459"/>
                  </a:lnTo>
                  <a:lnTo>
                    <a:pt x="86225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5" name="object 1405"/>
            <p:cNvSpPr/>
            <p:nvPr/>
          </p:nvSpPr>
          <p:spPr>
            <a:xfrm>
              <a:off x="17198073" y="11167079"/>
              <a:ext cx="575310" cy="143510"/>
            </a:xfrm>
            <a:custGeom>
              <a:avLst/>
              <a:gdLst/>
              <a:ahLst/>
              <a:cxnLst/>
              <a:rect l="l" t="t" r="r" b="b"/>
              <a:pathLst>
                <a:path w="575309" h="143509">
                  <a:moveTo>
                    <a:pt x="574840" y="0"/>
                  </a:moveTo>
                  <a:lnTo>
                    <a:pt x="287426" y="0"/>
                  </a:lnTo>
                  <a:lnTo>
                    <a:pt x="0" y="0"/>
                  </a:lnTo>
                  <a:lnTo>
                    <a:pt x="0" y="143459"/>
                  </a:lnTo>
                  <a:lnTo>
                    <a:pt x="287426" y="143459"/>
                  </a:lnTo>
                  <a:lnTo>
                    <a:pt x="574840" y="143459"/>
                  </a:lnTo>
                  <a:lnTo>
                    <a:pt x="574840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6" name="object 1406"/>
            <p:cNvSpPr/>
            <p:nvPr/>
          </p:nvSpPr>
          <p:spPr>
            <a:xfrm>
              <a:off x="17772916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5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7" name="object 1407"/>
            <p:cNvSpPr/>
            <p:nvPr/>
          </p:nvSpPr>
          <p:spPr>
            <a:xfrm>
              <a:off x="18060344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5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8" name="object 1408"/>
            <p:cNvSpPr/>
            <p:nvPr/>
          </p:nvSpPr>
          <p:spPr>
            <a:xfrm>
              <a:off x="18347759" y="11167073"/>
              <a:ext cx="287655" cy="143510"/>
            </a:xfrm>
            <a:custGeom>
              <a:avLst/>
              <a:gdLst/>
              <a:ahLst/>
              <a:cxnLst/>
              <a:rect l="l" t="t" r="r" b="b"/>
              <a:pathLst>
                <a:path w="287655" h="143509">
                  <a:moveTo>
                    <a:pt x="287416" y="0"/>
                  </a:moveTo>
                  <a:lnTo>
                    <a:pt x="0" y="0"/>
                  </a:lnTo>
                  <a:lnTo>
                    <a:pt x="0" y="143465"/>
                  </a:lnTo>
                  <a:lnTo>
                    <a:pt x="287416" y="143465"/>
                  </a:lnTo>
                  <a:lnTo>
                    <a:pt x="287416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09" name="object 1409"/>
            <p:cNvSpPr/>
            <p:nvPr/>
          </p:nvSpPr>
          <p:spPr>
            <a:xfrm>
              <a:off x="18635167" y="11167079"/>
              <a:ext cx="575310" cy="143510"/>
            </a:xfrm>
            <a:custGeom>
              <a:avLst/>
              <a:gdLst/>
              <a:ahLst/>
              <a:cxnLst/>
              <a:rect l="l" t="t" r="r" b="b"/>
              <a:pathLst>
                <a:path w="575309" h="143509">
                  <a:moveTo>
                    <a:pt x="574840" y="0"/>
                  </a:moveTo>
                  <a:lnTo>
                    <a:pt x="287413" y="0"/>
                  </a:lnTo>
                  <a:lnTo>
                    <a:pt x="0" y="0"/>
                  </a:lnTo>
                  <a:lnTo>
                    <a:pt x="0" y="143459"/>
                  </a:lnTo>
                  <a:lnTo>
                    <a:pt x="287413" y="143459"/>
                  </a:lnTo>
                  <a:lnTo>
                    <a:pt x="574840" y="143459"/>
                  </a:lnTo>
                  <a:lnTo>
                    <a:pt x="574840" y="0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0" name="object 1410"/>
            <p:cNvSpPr/>
            <p:nvPr/>
          </p:nvSpPr>
          <p:spPr>
            <a:xfrm>
              <a:off x="19210008" y="11167079"/>
              <a:ext cx="862330" cy="143510"/>
            </a:xfrm>
            <a:custGeom>
              <a:avLst/>
              <a:gdLst/>
              <a:ahLst/>
              <a:cxnLst/>
              <a:rect l="l" t="t" r="r" b="b"/>
              <a:pathLst>
                <a:path w="862330" h="143509">
                  <a:moveTo>
                    <a:pt x="287413" y="0"/>
                  </a:moveTo>
                  <a:lnTo>
                    <a:pt x="0" y="0"/>
                  </a:lnTo>
                  <a:lnTo>
                    <a:pt x="0" y="143459"/>
                  </a:lnTo>
                  <a:lnTo>
                    <a:pt x="287413" y="143459"/>
                  </a:lnTo>
                  <a:lnTo>
                    <a:pt x="287413" y="0"/>
                  </a:lnTo>
                  <a:close/>
                </a:path>
                <a:path w="862330" h="143509">
                  <a:moveTo>
                    <a:pt x="862253" y="0"/>
                  </a:moveTo>
                  <a:lnTo>
                    <a:pt x="574840" y="0"/>
                  </a:lnTo>
                  <a:lnTo>
                    <a:pt x="287426" y="0"/>
                  </a:lnTo>
                  <a:lnTo>
                    <a:pt x="287426" y="143459"/>
                  </a:lnTo>
                  <a:lnTo>
                    <a:pt x="574840" y="143459"/>
                  </a:lnTo>
                  <a:lnTo>
                    <a:pt x="862253" y="143459"/>
                  </a:lnTo>
                  <a:lnTo>
                    <a:pt x="862253" y="0"/>
                  </a:lnTo>
                  <a:close/>
                </a:path>
              </a:pathLst>
            </a:custGeom>
            <a:solidFill>
              <a:srgbClr val="E7CA1D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1" name="object 1411"/>
            <p:cNvSpPr/>
            <p:nvPr/>
          </p:nvSpPr>
          <p:spPr>
            <a:xfrm>
              <a:off x="20072267" y="11167073"/>
              <a:ext cx="32384" cy="143510"/>
            </a:xfrm>
            <a:custGeom>
              <a:avLst/>
              <a:gdLst/>
              <a:ahLst/>
              <a:cxnLst/>
              <a:rect l="l" t="t" r="r" b="b"/>
              <a:pathLst>
                <a:path w="32384" h="143509">
                  <a:moveTo>
                    <a:pt x="0" y="143465"/>
                  </a:moveTo>
                  <a:lnTo>
                    <a:pt x="0" y="0"/>
                  </a:lnTo>
                  <a:lnTo>
                    <a:pt x="31832" y="0"/>
                  </a:lnTo>
                  <a:lnTo>
                    <a:pt x="31832" y="143465"/>
                  </a:lnTo>
                  <a:lnTo>
                    <a:pt x="0" y="143465"/>
                  </a:lnTo>
                  <a:close/>
                </a:path>
              </a:pathLst>
            </a:custGeom>
            <a:solidFill>
              <a:srgbClr val="D9E5C7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12" name="object 1412"/>
            <p:cNvSpPr/>
            <p:nvPr/>
          </p:nvSpPr>
          <p:spPr>
            <a:xfrm>
              <a:off x="8292600" y="3851738"/>
              <a:ext cx="11811635" cy="6647180"/>
            </a:xfrm>
            <a:custGeom>
              <a:avLst/>
              <a:gdLst/>
              <a:ahLst/>
              <a:cxnLst/>
              <a:rect l="l" t="t" r="r" b="b"/>
              <a:pathLst>
                <a:path w="11811635" h="6647180">
                  <a:moveTo>
                    <a:pt x="11811498" y="0"/>
                  </a:moveTo>
                  <a:lnTo>
                    <a:pt x="893" y="6638094"/>
                  </a:lnTo>
                  <a:lnTo>
                    <a:pt x="0" y="6641453"/>
                  </a:lnTo>
                  <a:lnTo>
                    <a:pt x="2524" y="6645845"/>
                  </a:lnTo>
                  <a:lnTo>
                    <a:pt x="4383" y="6646834"/>
                  </a:lnTo>
                  <a:lnTo>
                    <a:pt x="7206" y="6646834"/>
                  </a:lnTo>
                  <a:lnTo>
                    <a:pt x="8150" y="6646596"/>
                  </a:lnTo>
                  <a:lnTo>
                    <a:pt x="11811498" y="12593"/>
                  </a:lnTo>
                  <a:lnTo>
                    <a:pt x="11811498" y="0"/>
                  </a:lnTo>
                  <a:close/>
                </a:path>
              </a:pathLst>
            </a:custGeom>
            <a:solidFill>
              <a:srgbClr val="FFFFFF">
                <a:alpha val="59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13" name="object 1413"/>
          <p:cNvSpPr/>
          <p:nvPr/>
        </p:nvSpPr>
        <p:spPr>
          <a:xfrm>
            <a:off x="0" y="7783400"/>
            <a:ext cx="3620135" cy="2090420"/>
          </a:xfrm>
          <a:custGeom>
            <a:avLst/>
            <a:gdLst/>
            <a:ahLst/>
            <a:cxnLst/>
            <a:rect l="l" t="t" r="r" b="b"/>
            <a:pathLst>
              <a:path w="3620135" h="2090420">
                <a:moveTo>
                  <a:pt x="3613126" y="0"/>
                </a:moveTo>
                <a:lnTo>
                  <a:pt x="0" y="2077728"/>
                </a:lnTo>
                <a:lnTo>
                  <a:pt x="0" y="2090397"/>
                </a:lnTo>
                <a:lnTo>
                  <a:pt x="3618627" y="9521"/>
                </a:lnTo>
                <a:lnTo>
                  <a:pt x="3619531" y="6162"/>
                </a:lnTo>
                <a:lnTo>
                  <a:pt x="3616493" y="887"/>
                </a:lnTo>
                <a:lnTo>
                  <a:pt x="3613126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4" name="object 1414"/>
          <p:cNvSpPr/>
          <p:nvPr/>
        </p:nvSpPr>
        <p:spPr>
          <a:xfrm>
            <a:off x="5663447" y="0"/>
            <a:ext cx="8354695" cy="4559300"/>
          </a:xfrm>
          <a:custGeom>
            <a:avLst/>
            <a:gdLst/>
            <a:ahLst/>
            <a:cxnLst/>
            <a:rect l="l" t="t" r="r" b="b"/>
            <a:pathLst>
              <a:path w="8354694" h="4559300">
                <a:moveTo>
                  <a:pt x="8354546" y="0"/>
                </a:moveTo>
                <a:lnTo>
                  <a:pt x="8331613" y="0"/>
                </a:lnTo>
                <a:lnTo>
                  <a:pt x="3526" y="4548716"/>
                </a:lnTo>
                <a:lnTo>
                  <a:pt x="893" y="4550232"/>
                </a:lnTo>
                <a:lnTo>
                  <a:pt x="0" y="4553591"/>
                </a:lnTo>
                <a:lnTo>
                  <a:pt x="2524" y="4557992"/>
                </a:lnTo>
                <a:lnTo>
                  <a:pt x="4383" y="4558972"/>
                </a:lnTo>
                <a:lnTo>
                  <a:pt x="7206" y="4558972"/>
                </a:lnTo>
                <a:lnTo>
                  <a:pt x="8147" y="4558734"/>
                </a:lnTo>
                <a:lnTo>
                  <a:pt x="8354546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5" name="object 1415"/>
          <p:cNvSpPr/>
          <p:nvPr/>
        </p:nvSpPr>
        <p:spPr>
          <a:xfrm>
            <a:off x="1834179" y="6265366"/>
            <a:ext cx="866140" cy="504825"/>
          </a:xfrm>
          <a:custGeom>
            <a:avLst/>
            <a:gdLst/>
            <a:ahLst/>
            <a:cxnLst/>
            <a:rect l="l" t="t" r="r" b="b"/>
            <a:pathLst>
              <a:path w="866139" h="504825">
                <a:moveTo>
                  <a:pt x="859439" y="0"/>
                </a:moveTo>
                <a:lnTo>
                  <a:pt x="893" y="495694"/>
                </a:lnTo>
                <a:lnTo>
                  <a:pt x="0" y="499053"/>
                </a:lnTo>
                <a:lnTo>
                  <a:pt x="2524" y="503445"/>
                </a:lnTo>
                <a:lnTo>
                  <a:pt x="4383" y="504434"/>
                </a:lnTo>
                <a:lnTo>
                  <a:pt x="6274" y="504434"/>
                </a:lnTo>
                <a:lnTo>
                  <a:pt x="7206" y="504434"/>
                </a:lnTo>
                <a:lnTo>
                  <a:pt x="8147" y="504196"/>
                </a:lnTo>
                <a:lnTo>
                  <a:pt x="864950" y="9527"/>
                </a:lnTo>
                <a:lnTo>
                  <a:pt x="865852" y="6168"/>
                </a:lnTo>
                <a:lnTo>
                  <a:pt x="862814" y="910"/>
                </a:lnTo>
                <a:lnTo>
                  <a:pt x="859439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6" name="object 1416"/>
          <p:cNvSpPr/>
          <p:nvPr/>
        </p:nvSpPr>
        <p:spPr>
          <a:xfrm>
            <a:off x="7425484" y="9986189"/>
            <a:ext cx="1974214" cy="1324610"/>
          </a:xfrm>
          <a:custGeom>
            <a:avLst/>
            <a:gdLst/>
            <a:ahLst/>
            <a:cxnLst/>
            <a:rect l="l" t="t" r="r" b="b"/>
            <a:pathLst>
              <a:path w="1974215" h="1324609">
                <a:moveTo>
                  <a:pt x="6413" y="0"/>
                </a:moveTo>
                <a:lnTo>
                  <a:pt x="3037" y="896"/>
                </a:lnTo>
                <a:lnTo>
                  <a:pt x="0" y="6154"/>
                </a:lnTo>
                <a:lnTo>
                  <a:pt x="901" y="9513"/>
                </a:lnTo>
                <a:lnTo>
                  <a:pt x="3534" y="11026"/>
                </a:lnTo>
                <a:lnTo>
                  <a:pt x="1954412" y="1324348"/>
                </a:lnTo>
                <a:lnTo>
                  <a:pt x="1974029" y="1324348"/>
                </a:lnTo>
                <a:lnTo>
                  <a:pt x="9030" y="1516"/>
                </a:lnTo>
                <a:lnTo>
                  <a:pt x="6413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7" name="object 1417"/>
          <p:cNvSpPr/>
          <p:nvPr/>
        </p:nvSpPr>
        <p:spPr>
          <a:xfrm>
            <a:off x="0" y="5672064"/>
            <a:ext cx="4440555" cy="2595245"/>
          </a:xfrm>
          <a:custGeom>
            <a:avLst/>
            <a:gdLst/>
            <a:ahLst/>
            <a:cxnLst/>
            <a:rect l="l" t="t" r="r" b="b"/>
            <a:pathLst>
              <a:path w="4440555" h="2595245">
                <a:moveTo>
                  <a:pt x="0" y="0"/>
                </a:moveTo>
                <a:lnTo>
                  <a:pt x="0" y="12709"/>
                </a:lnTo>
                <a:lnTo>
                  <a:pt x="4432130" y="2594898"/>
                </a:lnTo>
                <a:lnTo>
                  <a:pt x="4433071" y="2595135"/>
                </a:lnTo>
                <a:lnTo>
                  <a:pt x="4435894" y="2595135"/>
                </a:lnTo>
                <a:lnTo>
                  <a:pt x="4437754" y="2594147"/>
                </a:lnTo>
                <a:lnTo>
                  <a:pt x="4440278" y="2589755"/>
                </a:lnTo>
                <a:lnTo>
                  <a:pt x="4439384" y="2586396"/>
                </a:lnTo>
                <a:lnTo>
                  <a:pt x="0" y="0"/>
                </a:lnTo>
                <a:close/>
              </a:path>
            </a:pathLst>
          </a:custGeom>
          <a:solidFill>
            <a:srgbClr val="FFFFFF">
              <a:alpha val="59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8" name="object 1418"/>
          <p:cNvSpPr/>
          <p:nvPr/>
        </p:nvSpPr>
        <p:spPr>
          <a:xfrm>
            <a:off x="717714" y="0"/>
            <a:ext cx="1965325" cy="1191260"/>
          </a:xfrm>
          <a:custGeom>
            <a:avLst/>
            <a:gdLst/>
            <a:ahLst/>
            <a:cxnLst/>
            <a:rect l="l" t="t" r="r" b="b"/>
            <a:pathLst>
              <a:path w="1965325" h="1191260">
                <a:moveTo>
                  <a:pt x="21139" y="0"/>
                </a:moveTo>
                <a:lnTo>
                  <a:pt x="0" y="0"/>
                </a:lnTo>
                <a:lnTo>
                  <a:pt x="1955974" y="1190217"/>
                </a:lnTo>
                <a:lnTo>
                  <a:pt x="1956846" y="1190714"/>
                </a:lnTo>
                <a:lnTo>
                  <a:pt x="1957789" y="1190951"/>
                </a:lnTo>
                <a:lnTo>
                  <a:pt x="1960612" y="1190951"/>
                </a:lnTo>
                <a:lnTo>
                  <a:pt x="1962472" y="1189962"/>
                </a:lnTo>
                <a:lnTo>
                  <a:pt x="1964996" y="1185570"/>
                </a:lnTo>
                <a:lnTo>
                  <a:pt x="1964103" y="1182211"/>
                </a:lnTo>
                <a:lnTo>
                  <a:pt x="1961470" y="1180695"/>
                </a:lnTo>
                <a:lnTo>
                  <a:pt x="21139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19" name="object 1419"/>
          <p:cNvSpPr/>
          <p:nvPr/>
        </p:nvSpPr>
        <p:spPr>
          <a:xfrm>
            <a:off x="5529288" y="6"/>
            <a:ext cx="14564994" cy="11310620"/>
          </a:xfrm>
          <a:custGeom>
            <a:avLst/>
            <a:gdLst/>
            <a:ahLst/>
            <a:cxnLst/>
            <a:rect l="l" t="t" r="r" b="b"/>
            <a:pathLst>
              <a:path w="14564994" h="11310620">
                <a:moveTo>
                  <a:pt x="14564767" y="11310531"/>
                </a:moveTo>
                <a:lnTo>
                  <a:pt x="2776029" y="4442803"/>
                </a:lnTo>
                <a:lnTo>
                  <a:pt x="2776029" y="0"/>
                </a:lnTo>
                <a:lnTo>
                  <a:pt x="2765044" y="0"/>
                </a:lnTo>
                <a:lnTo>
                  <a:pt x="2765044" y="4436402"/>
                </a:lnTo>
                <a:lnTo>
                  <a:pt x="6350" y="2829268"/>
                </a:lnTo>
                <a:lnTo>
                  <a:pt x="3009" y="2830220"/>
                </a:lnTo>
                <a:lnTo>
                  <a:pt x="0" y="2835465"/>
                </a:lnTo>
                <a:lnTo>
                  <a:pt x="901" y="2838818"/>
                </a:lnTo>
                <a:lnTo>
                  <a:pt x="2765044" y="4449127"/>
                </a:lnTo>
                <a:lnTo>
                  <a:pt x="2765044" y="6033236"/>
                </a:lnTo>
                <a:lnTo>
                  <a:pt x="2776029" y="6033236"/>
                </a:lnTo>
                <a:lnTo>
                  <a:pt x="2776029" y="4455528"/>
                </a:lnTo>
                <a:lnTo>
                  <a:pt x="14542923" y="11310531"/>
                </a:lnTo>
                <a:lnTo>
                  <a:pt x="14564767" y="11310531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20" name="object 1420"/>
          <p:cNvSpPr/>
          <p:nvPr/>
        </p:nvSpPr>
        <p:spPr>
          <a:xfrm>
            <a:off x="2535431" y="0"/>
            <a:ext cx="11430" cy="1107440"/>
          </a:xfrm>
          <a:custGeom>
            <a:avLst/>
            <a:gdLst/>
            <a:ahLst/>
            <a:cxnLst/>
            <a:rect l="l" t="t" r="r" b="b"/>
            <a:pathLst>
              <a:path w="11430" h="1107440">
                <a:moveTo>
                  <a:pt x="10990" y="0"/>
                </a:moveTo>
                <a:lnTo>
                  <a:pt x="0" y="0"/>
                </a:lnTo>
                <a:lnTo>
                  <a:pt x="0" y="1107219"/>
                </a:lnTo>
                <a:lnTo>
                  <a:pt x="10990" y="1107219"/>
                </a:lnTo>
                <a:lnTo>
                  <a:pt x="10990" y="0"/>
                </a:lnTo>
                <a:close/>
              </a:path>
            </a:pathLst>
          </a:custGeom>
          <a:solidFill>
            <a:srgbClr val="FFFFFF"/>
          </a:solidFill>
        </p:spPr>
        <p:txBody>
          <a:bodyPr wrap="square" lIns="0" tIns="0" rIns="0" bIns="0" rtlCol="0"/>
          <a:lstStyle/>
          <a:p>
            <a:endParaRPr/>
          </a:p>
        </p:txBody>
      </p:sp>
      <p:pic>
        <p:nvPicPr>
          <p:cNvPr id="1421" name="object 1421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4876" y="4395632"/>
            <a:ext cx="69909" cy="69917"/>
          </a:xfrm>
          <a:prstGeom prst="rect">
            <a:avLst/>
          </a:prstGeom>
        </p:spPr>
      </p:pic>
      <p:pic>
        <p:nvPicPr>
          <p:cNvPr id="1422" name="object 1422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4876" y="2861054"/>
            <a:ext cx="69909" cy="69917"/>
          </a:xfrm>
          <a:prstGeom prst="rect">
            <a:avLst/>
          </a:prstGeom>
        </p:spPr>
      </p:pic>
      <p:pic>
        <p:nvPicPr>
          <p:cNvPr id="1423" name="object 1423"/>
          <p:cNvPicPr/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64557" y="4750254"/>
            <a:ext cx="69909" cy="69917"/>
          </a:xfrm>
          <a:prstGeom prst="rect">
            <a:avLst/>
          </a:prstGeom>
        </p:spPr>
      </p:pic>
      <p:grpSp>
        <p:nvGrpSpPr>
          <p:cNvPr id="1424" name="object 1424"/>
          <p:cNvGrpSpPr/>
          <p:nvPr/>
        </p:nvGrpSpPr>
        <p:grpSpPr>
          <a:xfrm>
            <a:off x="8264557" y="4861930"/>
            <a:ext cx="70485" cy="181610"/>
            <a:chOff x="8264557" y="4861930"/>
            <a:chExt cx="70485" cy="181610"/>
          </a:xfrm>
        </p:grpSpPr>
        <p:pic>
          <p:nvPicPr>
            <p:cNvPr id="1425" name="object 1425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64557" y="4973605"/>
              <a:ext cx="69909" cy="69917"/>
            </a:xfrm>
            <a:prstGeom prst="rect">
              <a:avLst/>
            </a:prstGeom>
          </p:spPr>
        </p:pic>
        <p:pic>
          <p:nvPicPr>
            <p:cNvPr id="1426" name="object 1426"/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264557" y="4861930"/>
              <a:ext cx="69909" cy="69917"/>
            </a:xfrm>
            <a:prstGeom prst="rect">
              <a:avLst/>
            </a:prstGeom>
          </p:spPr>
        </p:pic>
      </p:grpSp>
      <p:pic>
        <p:nvPicPr>
          <p:cNvPr id="1427" name="object 1427"/>
          <p:cNvPicPr/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270303" y="5638233"/>
            <a:ext cx="69909" cy="69917"/>
          </a:xfrm>
          <a:prstGeom prst="rect">
            <a:avLst/>
          </a:prstGeom>
        </p:spPr>
      </p:pic>
      <p:pic>
        <p:nvPicPr>
          <p:cNvPr id="1428" name="object 1428"/>
          <p:cNvPicPr/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5976" y="1072261"/>
            <a:ext cx="69909" cy="69917"/>
          </a:xfrm>
          <a:prstGeom prst="rect">
            <a:avLst/>
          </a:prstGeom>
        </p:spPr>
      </p:pic>
      <p:pic>
        <p:nvPicPr>
          <p:cNvPr id="1429" name="object 1429"/>
          <p:cNvPicPr/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5976" y="924499"/>
            <a:ext cx="69909" cy="69917"/>
          </a:xfrm>
          <a:prstGeom prst="rect">
            <a:avLst/>
          </a:prstGeom>
        </p:spPr>
      </p:pic>
      <p:pic>
        <p:nvPicPr>
          <p:cNvPr id="1430" name="object 1430"/>
          <p:cNvPicPr/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05976" y="776736"/>
            <a:ext cx="69909" cy="69917"/>
          </a:xfrm>
          <a:prstGeom prst="rect">
            <a:avLst/>
          </a:prstGeom>
        </p:spPr>
      </p:pic>
      <p:sp>
        <p:nvSpPr>
          <p:cNvPr id="1431" name="object 1431"/>
          <p:cNvSpPr/>
          <p:nvPr/>
        </p:nvSpPr>
        <p:spPr>
          <a:xfrm>
            <a:off x="2383664" y="7637306"/>
            <a:ext cx="5674995" cy="3276600"/>
          </a:xfrm>
          <a:custGeom>
            <a:avLst/>
            <a:gdLst/>
            <a:ahLst/>
            <a:cxnLst/>
            <a:rect l="l" t="t" r="r" b="b"/>
            <a:pathLst>
              <a:path w="5674995" h="3276600">
                <a:moveTo>
                  <a:pt x="2837389" y="0"/>
                </a:moveTo>
                <a:lnTo>
                  <a:pt x="0" y="1638162"/>
                </a:lnTo>
                <a:lnTo>
                  <a:pt x="2837389" y="3276331"/>
                </a:lnTo>
                <a:lnTo>
                  <a:pt x="5674778" y="1638162"/>
                </a:lnTo>
                <a:lnTo>
                  <a:pt x="2837389" y="0"/>
                </a:lnTo>
                <a:close/>
              </a:path>
            </a:pathLst>
          </a:custGeom>
          <a:solidFill>
            <a:srgbClr val="ED332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32" name="object 1432"/>
          <p:cNvGrpSpPr/>
          <p:nvPr/>
        </p:nvGrpSpPr>
        <p:grpSpPr>
          <a:xfrm>
            <a:off x="1096891" y="2108725"/>
            <a:ext cx="5674995" cy="4964430"/>
            <a:chOff x="1096891" y="2108725"/>
            <a:chExt cx="5674995" cy="4964430"/>
          </a:xfrm>
        </p:grpSpPr>
        <p:sp>
          <p:nvSpPr>
            <p:cNvPr id="1433" name="object 1433"/>
            <p:cNvSpPr/>
            <p:nvPr/>
          </p:nvSpPr>
          <p:spPr>
            <a:xfrm>
              <a:off x="1228808" y="3720559"/>
              <a:ext cx="5542915" cy="3200400"/>
            </a:xfrm>
            <a:custGeom>
              <a:avLst/>
              <a:gdLst/>
              <a:ahLst/>
              <a:cxnLst/>
              <a:rect l="l" t="t" r="r" b="b"/>
              <a:pathLst>
                <a:path w="5542915" h="3200400">
                  <a:moveTo>
                    <a:pt x="2837386" y="0"/>
                  </a:moveTo>
                  <a:lnTo>
                    <a:pt x="0" y="1638160"/>
                  </a:lnTo>
                  <a:lnTo>
                    <a:pt x="2705470" y="3200159"/>
                  </a:lnTo>
                  <a:lnTo>
                    <a:pt x="5542856" y="1561999"/>
                  </a:lnTo>
                  <a:lnTo>
                    <a:pt x="2837386" y="0"/>
                  </a:lnTo>
                  <a:close/>
                </a:path>
              </a:pathLst>
            </a:custGeom>
            <a:solidFill>
              <a:srgbClr val="ED33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34" name="object 1434"/>
            <p:cNvSpPr/>
            <p:nvPr/>
          </p:nvSpPr>
          <p:spPr>
            <a:xfrm>
              <a:off x="1096891" y="2108725"/>
              <a:ext cx="2837815" cy="4964430"/>
            </a:xfrm>
            <a:custGeom>
              <a:avLst/>
              <a:gdLst/>
              <a:ahLst/>
              <a:cxnLst/>
              <a:rect l="l" t="t" r="r" b="b"/>
              <a:pathLst>
                <a:path w="2837815" h="4964430">
                  <a:moveTo>
                    <a:pt x="0" y="0"/>
                  </a:moveTo>
                  <a:lnTo>
                    <a:pt x="0" y="3326156"/>
                  </a:lnTo>
                  <a:lnTo>
                    <a:pt x="2837386" y="4964319"/>
                  </a:lnTo>
                  <a:lnTo>
                    <a:pt x="2837386" y="4811997"/>
                  </a:lnTo>
                  <a:lnTo>
                    <a:pt x="573868" y="3500037"/>
                  </a:lnTo>
                  <a:lnTo>
                    <a:pt x="573868" y="3262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85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35" name="object 1435"/>
          <p:cNvSpPr/>
          <p:nvPr/>
        </p:nvSpPr>
        <p:spPr>
          <a:xfrm>
            <a:off x="2383668" y="9275472"/>
            <a:ext cx="2837815" cy="1790700"/>
          </a:xfrm>
          <a:custGeom>
            <a:avLst/>
            <a:gdLst/>
            <a:ahLst/>
            <a:cxnLst/>
            <a:rect l="l" t="t" r="r" b="b"/>
            <a:pathLst>
              <a:path w="2837815" h="1790700">
                <a:moveTo>
                  <a:pt x="0" y="0"/>
                </a:moveTo>
                <a:lnTo>
                  <a:pt x="0" y="152322"/>
                </a:lnTo>
                <a:lnTo>
                  <a:pt x="2837389" y="1790490"/>
                </a:lnTo>
                <a:lnTo>
                  <a:pt x="2837389" y="1638168"/>
                </a:lnTo>
                <a:lnTo>
                  <a:pt x="0" y="0"/>
                </a:lnTo>
                <a:close/>
              </a:path>
            </a:pathLst>
          </a:custGeom>
          <a:solidFill>
            <a:srgbClr val="5E85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6" name="object 1436"/>
          <p:cNvSpPr/>
          <p:nvPr/>
        </p:nvSpPr>
        <p:spPr>
          <a:xfrm>
            <a:off x="2647501" y="1213480"/>
            <a:ext cx="2705735" cy="1714500"/>
          </a:xfrm>
          <a:custGeom>
            <a:avLst/>
            <a:gdLst/>
            <a:ahLst/>
            <a:cxnLst/>
            <a:rect l="l" t="t" r="r" b="b"/>
            <a:pathLst>
              <a:path w="2705735" h="1714500">
                <a:moveTo>
                  <a:pt x="0" y="0"/>
                </a:moveTo>
                <a:lnTo>
                  <a:pt x="0" y="152322"/>
                </a:lnTo>
                <a:lnTo>
                  <a:pt x="2705470" y="1714329"/>
                </a:lnTo>
                <a:lnTo>
                  <a:pt x="2705470" y="1561985"/>
                </a:lnTo>
                <a:lnTo>
                  <a:pt x="0" y="0"/>
                </a:lnTo>
                <a:close/>
              </a:path>
            </a:pathLst>
          </a:custGeom>
          <a:solidFill>
            <a:srgbClr val="5E85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7" name="object 1437"/>
          <p:cNvSpPr/>
          <p:nvPr/>
        </p:nvSpPr>
        <p:spPr>
          <a:xfrm>
            <a:off x="3934269" y="5282559"/>
            <a:ext cx="4256405" cy="5783580"/>
          </a:xfrm>
          <a:custGeom>
            <a:avLst/>
            <a:gdLst/>
            <a:ahLst/>
            <a:cxnLst/>
            <a:rect l="l" t="t" r="r" b="b"/>
            <a:pathLst>
              <a:path w="4256405" h="5783580">
                <a:moveTo>
                  <a:pt x="2837396" y="0"/>
                </a:moveTo>
                <a:lnTo>
                  <a:pt x="0" y="1638173"/>
                </a:lnTo>
                <a:lnTo>
                  <a:pt x="0" y="1790496"/>
                </a:lnTo>
                <a:lnTo>
                  <a:pt x="2837396" y="152323"/>
                </a:lnTo>
                <a:lnTo>
                  <a:pt x="2837396" y="0"/>
                </a:lnTo>
                <a:close/>
              </a:path>
              <a:path w="4256405" h="5783580">
                <a:moveTo>
                  <a:pt x="4256075" y="819086"/>
                </a:moveTo>
                <a:lnTo>
                  <a:pt x="4124172" y="895248"/>
                </a:lnTo>
                <a:lnTo>
                  <a:pt x="4124172" y="3992918"/>
                </a:lnTo>
                <a:lnTo>
                  <a:pt x="1286776" y="5631078"/>
                </a:lnTo>
                <a:lnTo>
                  <a:pt x="1286776" y="5783402"/>
                </a:lnTo>
                <a:lnTo>
                  <a:pt x="4256075" y="4069080"/>
                </a:lnTo>
                <a:lnTo>
                  <a:pt x="4256075" y="819086"/>
                </a:lnTo>
                <a:close/>
              </a:path>
            </a:pathLst>
          </a:custGeom>
          <a:solidFill>
            <a:srgbClr val="5E85C4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38" name="object 1438"/>
          <p:cNvSpPr/>
          <p:nvPr/>
        </p:nvSpPr>
        <p:spPr>
          <a:xfrm>
            <a:off x="1096897" y="1213480"/>
            <a:ext cx="2120265" cy="1221740"/>
          </a:xfrm>
          <a:custGeom>
            <a:avLst/>
            <a:gdLst/>
            <a:ahLst/>
            <a:cxnLst/>
            <a:rect l="l" t="t" r="r" b="b"/>
            <a:pathLst>
              <a:path w="2120265" h="1221739">
                <a:moveTo>
                  <a:pt x="1550604" y="0"/>
                </a:moveTo>
                <a:lnTo>
                  <a:pt x="0" y="895241"/>
                </a:lnTo>
                <a:lnTo>
                  <a:pt x="573868" y="1221449"/>
                </a:lnTo>
                <a:lnTo>
                  <a:pt x="2120041" y="328763"/>
                </a:lnTo>
                <a:lnTo>
                  <a:pt x="1550604" y="0"/>
                </a:lnTo>
                <a:close/>
              </a:path>
            </a:pathLst>
          </a:custGeom>
          <a:solidFill>
            <a:srgbClr val="ED3326"/>
          </a:solidFill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439" name="object 1439"/>
          <p:cNvGrpSpPr/>
          <p:nvPr/>
        </p:nvGrpSpPr>
        <p:grpSpPr>
          <a:xfrm>
            <a:off x="1670762" y="381520"/>
            <a:ext cx="5100955" cy="5227320"/>
            <a:chOff x="1670762" y="381520"/>
            <a:chExt cx="5100955" cy="5227320"/>
          </a:xfrm>
        </p:grpSpPr>
        <p:sp>
          <p:nvSpPr>
            <p:cNvPr id="1440" name="object 1440"/>
            <p:cNvSpPr/>
            <p:nvPr/>
          </p:nvSpPr>
          <p:spPr>
            <a:xfrm>
              <a:off x="5352974" y="1174469"/>
              <a:ext cx="1419225" cy="1753870"/>
            </a:xfrm>
            <a:custGeom>
              <a:avLst/>
              <a:gdLst/>
              <a:ahLst/>
              <a:cxnLst/>
              <a:rect l="l" t="t" r="r" b="b"/>
              <a:pathLst>
                <a:path w="1419225" h="1753870">
                  <a:moveTo>
                    <a:pt x="1418693" y="0"/>
                  </a:moveTo>
                  <a:lnTo>
                    <a:pt x="1309058" y="64190"/>
                  </a:lnTo>
                  <a:lnTo>
                    <a:pt x="1309058" y="845212"/>
                  </a:lnTo>
                  <a:lnTo>
                    <a:pt x="0" y="1600998"/>
                  </a:lnTo>
                  <a:lnTo>
                    <a:pt x="0" y="1753334"/>
                  </a:lnTo>
                  <a:lnTo>
                    <a:pt x="1418693" y="918327"/>
                  </a:lnTo>
                  <a:lnTo>
                    <a:pt x="1418693" y="0"/>
                  </a:lnTo>
                  <a:close/>
                </a:path>
              </a:pathLst>
            </a:custGeom>
            <a:solidFill>
              <a:srgbClr val="5E85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1" name="object 1441"/>
            <p:cNvSpPr/>
            <p:nvPr/>
          </p:nvSpPr>
          <p:spPr>
            <a:xfrm>
              <a:off x="5418929" y="456768"/>
              <a:ext cx="1353185" cy="782320"/>
            </a:xfrm>
            <a:custGeom>
              <a:avLst/>
              <a:gdLst/>
              <a:ahLst/>
              <a:cxnLst/>
              <a:rect l="l" t="t" r="r" b="b"/>
              <a:pathLst>
                <a:path w="1353184" h="782319">
                  <a:moveTo>
                    <a:pt x="109634" y="0"/>
                  </a:moveTo>
                  <a:lnTo>
                    <a:pt x="0" y="64185"/>
                  </a:lnTo>
                  <a:lnTo>
                    <a:pt x="1243109" y="781887"/>
                  </a:lnTo>
                  <a:lnTo>
                    <a:pt x="1352735" y="717705"/>
                  </a:lnTo>
                  <a:lnTo>
                    <a:pt x="109634" y="0"/>
                  </a:lnTo>
                  <a:close/>
                </a:path>
              </a:pathLst>
            </a:custGeom>
            <a:solidFill>
              <a:srgbClr val="ED33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2" name="object 1442"/>
            <p:cNvSpPr/>
            <p:nvPr/>
          </p:nvSpPr>
          <p:spPr>
            <a:xfrm>
              <a:off x="5418924" y="520955"/>
              <a:ext cx="1243330" cy="1499235"/>
            </a:xfrm>
            <a:custGeom>
              <a:avLst/>
              <a:gdLst/>
              <a:ahLst/>
              <a:cxnLst/>
              <a:rect l="l" t="t" r="r" b="b"/>
              <a:pathLst>
                <a:path w="1243329" h="1499235">
                  <a:moveTo>
                    <a:pt x="0" y="0"/>
                  </a:moveTo>
                  <a:lnTo>
                    <a:pt x="0" y="781024"/>
                  </a:lnTo>
                  <a:lnTo>
                    <a:pt x="1243109" y="1498727"/>
                  </a:lnTo>
                  <a:lnTo>
                    <a:pt x="1243109" y="71770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E85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3" name="object 1443"/>
            <p:cNvSpPr/>
            <p:nvPr/>
          </p:nvSpPr>
          <p:spPr>
            <a:xfrm>
              <a:off x="2647501" y="381520"/>
              <a:ext cx="4015104" cy="2393950"/>
            </a:xfrm>
            <a:custGeom>
              <a:avLst/>
              <a:gdLst/>
              <a:ahLst/>
              <a:cxnLst/>
              <a:rect l="l" t="t" r="r" b="b"/>
              <a:pathLst>
                <a:path w="4015104" h="2393950">
                  <a:moveTo>
                    <a:pt x="1440994" y="0"/>
                  </a:moveTo>
                  <a:lnTo>
                    <a:pt x="0" y="831960"/>
                  </a:lnTo>
                  <a:lnTo>
                    <a:pt x="2705470" y="2393945"/>
                  </a:lnTo>
                  <a:lnTo>
                    <a:pt x="4014537" y="1638162"/>
                  </a:lnTo>
                  <a:lnTo>
                    <a:pt x="2771428" y="920457"/>
                  </a:lnTo>
                  <a:lnTo>
                    <a:pt x="2771436" y="768135"/>
                  </a:lnTo>
                  <a:lnTo>
                    <a:pt x="1440994" y="0"/>
                  </a:lnTo>
                  <a:close/>
                </a:path>
              </a:pathLst>
            </a:custGeom>
            <a:solidFill>
              <a:srgbClr val="ED33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4" name="object 1444"/>
            <p:cNvSpPr/>
            <p:nvPr/>
          </p:nvSpPr>
          <p:spPr>
            <a:xfrm>
              <a:off x="1670762" y="1615852"/>
              <a:ext cx="2030730" cy="3993515"/>
            </a:xfrm>
            <a:custGeom>
              <a:avLst/>
              <a:gdLst/>
              <a:ahLst/>
              <a:cxnLst/>
              <a:rect l="l" t="t" r="r" b="b"/>
              <a:pathLst>
                <a:path w="2030729" h="3993515">
                  <a:moveTo>
                    <a:pt x="1418693" y="0"/>
                  </a:moveTo>
                  <a:lnTo>
                    <a:pt x="0" y="819080"/>
                  </a:lnTo>
                  <a:lnTo>
                    <a:pt x="0" y="3992908"/>
                  </a:lnTo>
                  <a:lnTo>
                    <a:pt x="609263" y="3640159"/>
                  </a:lnTo>
                  <a:lnTo>
                    <a:pt x="609263" y="1173696"/>
                  </a:lnTo>
                  <a:lnTo>
                    <a:pt x="2030430" y="353184"/>
                  </a:lnTo>
                  <a:lnTo>
                    <a:pt x="1418693" y="0"/>
                  </a:lnTo>
                  <a:close/>
                </a:path>
              </a:pathLst>
            </a:custGeom>
            <a:solidFill>
              <a:srgbClr val="5E85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45" name="object 1445"/>
          <p:cNvGrpSpPr/>
          <p:nvPr/>
        </p:nvGrpSpPr>
        <p:grpSpPr>
          <a:xfrm>
            <a:off x="5588161" y="5206396"/>
            <a:ext cx="2602230" cy="4395470"/>
            <a:chOff x="5588161" y="5206396"/>
            <a:chExt cx="2602230" cy="4395470"/>
          </a:xfrm>
        </p:grpSpPr>
        <p:sp>
          <p:nvSpPr>
            <p:cNvPr id="1446" name="object 1446"/>
            <p:cNvSpPr/>
            <p:nvPr/>
          </p:nvSpPr>
          <p:spPr>
            <a:xfrm>
              <a:off x="7616488" y="6101640"/>
              <a:ext cx="574040" cy="3491229"/>
            </a:xfrm>
            <a:custGeom>
              <a:avLst/>
              <a:gdLst/>
              <a:ahLst/>
              <a:cxnLst/>
              <a:rect l="l" t="t" r="r" b="b"/>
              <a:pathLst>
                <a:path w="574040" h="3491229">
                  <a:moveTo>
                    <a:pt x="573868" y="0"/>
                  </a:moveTo>
                  <a:lnTo>
                    <a:pt x="0" y="326208"/>
                  </a:lnTo>
                  <a:lnTo>
                    <a:pt x="0" y="3491082"/>
                  </a:lnTo>
                  <a:lnTo>
                    <a:pt x="573868" y="3164873"/>
                  </a:lnTo>
                  <a:lnTo>
                    <a:pt x="573868" y="0"/>
                  </a:lnTo>
                  <a:close/>
                </a:path>
              </a:pathLst>
            </a:custGeom>
            <a:solidFill>
              <a:srgbClr val="5E85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7" name="object 1447"/>
            <p:cNvSpPr/>
            <p:nvPr/>
          </p:nvSpPr>
          <p:spPr>
            <a:xfrm>
              <a:off x="6070310" y="5206396"/>
              <a:ext cx="2120265" cy="1221740"/>
            </a:xfrm>
            <a:custGeom>
              <a:avLst/>
              <a:gdLst/>
              <a:ahLst/>
              <a:cxnLst/>
              <a:rect l="l" t="t" r="r" b="b"/>
              <a:pathLst>
                <a:path w="2120265" h="1221739">
                  <a:moveTo>
                    <a:pt x="569437" y="0"/>
                  </a:moveTo>
                  <a:lnTo>
                    <a:pt x="0" y="328763"/>
                  </a:lnTo>
                  <a:lnTo>
                    <a:pt x="1546172" y="1221449"/>
                  </a:lnTo>
                  <a:lnTo>
                    <a:pt x="2120049" y="895241"/>
                  </a:lnTo>
                  <a:lnTo>
                    <a:pt x="569437" y="0"/>
                  </a:lnTo>
                  <a:close/>
                </a:path>
              </a:pathLst>
            </a:custGeom>
            <a:solidFill>
              <a:srgbClr val="ED332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48" name="object 1448"/>
            <p:cNvSpPr/>
            <p:nvPr/>
          </p:nvSpPr>
          <p:spPr>
            <a:xfrm>
              <a:off x="5588161" y="5608767"/>
              <a:ext cx="2028825" cy="3993515"/>
            </a:xfrm>
            <a:custGeom>
              <a:avLst/>
              <a:gdLst/>
              <a:ahLst/>
              <a:cxnLst/>
              <a:rect l="l" t="t" r="r" b="b"/>
              <a:pathLst>
                <a:path w="2028825" h="3993515">
                  <a:moveTo>
                    <a:pt x="609631" y="0"/>
                  </a:moveTo>
                  <a:lnTo>
                    <a:pt x="0" y="357087"/>
                  </a:lnTo>
                  <a:lnTo>
                    <a:pt x="1419061" y="1173696"/>
                  </a:lnTo>
                  <a:lnTo>
                    <a:pt x="1419061" y="3640159"/>
                  </a:lnTo>
                  <a:lnTo>
                    <a:pt x="2028324" y="3992908"/>
                  </a:lnTo>
                  <a:lnTo>
                    <a:pt x="2028324" y="819080"/>
                  </a:lnTo>
                  <a:lnTo>
                    <a:pt x="609631" y="0"/>
                  </a:lnTo>
                  <a:close/>
                </a:path>
              </a:pathLst>
            </a:custGeom>
            <a:solidFill>
              <a:srgbClr val="5E85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1449" name="object 1449"/>
          <p:cNvPicPr/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07116" y="7052678"/>
            <a:ext cx="1102921" cy="1649105"/>
          </a:xfrm>
          <a:prstGeom prst="rect">
            <a:avLst/>
          </a:prstGeom>
        </p:spPr>
      </p:pic>
      <p:pic>
        <p:nvPicPr>
          <p:cNvPr id="1450" name="object 1450"/>
          <p:cNvPicPr/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987314" y="8337698"/>
            <a:ext cx="132328" cy="138680"/>
          </a:xfrm>
          <a:prstGeom prst="rect">
            <a:avLst/>
          </a:prstGeom>
        </p:spPr>
      </p:pic>
      <p:grpSp>
        <p:nvGrpSpPr>
          <p:cNvPr id="1451" name="object 1451"/>
          <p:cNvGrpSpPr/>
          <p:nvPr/>
        </p:nvGrpSpPr>
        <p:grpSpPr>
          <a:xfrm>
            <a:off x="2832516" y="8778428"/>
            <a:ext cx="299720" cy="363220"/>
            <a:chOff x="2832516" y="8778428"/>
            <a:chExt cx="299720" cy="363220"/>
          </a:xfrm>
        </p:grpSpPr>
        <p:sp>
          <p:nvSpPr>
            <p:cNvPr id="1452" name="object 1452"/>
            <p:cNvSpPr/>
            <p:nvPr/>
          </p:nvSpPr>
          <p:spPr>
            <a:xfrm>
              <a:off x="2832516" y="8778428"/>
              <a:ext cx="280670" cy="354965"/>
            </a:xfrm>
            <a:custGeom>
              <a:avLst/>
              <a:gdLst/>
              <a:ahLst/>
              <a:cxnLst/>
              <a:rect l="l" t="t" r="r" b="b"/>
              <a:pathLst>
                <a:path w="280669" h="354965">
                  <a:moveTo>
                    <a:pt x="173684" y="0"/>
                  </a:moveTo>
                  <a:lnTo>
                    <a:pt x="130444" y="9634"/>
                  </a:lnTo>
                  <a:lnTo>
                    <a:pt x="88513" y="34941"/>
                  </a:lnTo>
                  <a:lnTo>
                    <a:pt x="51083" y="73995"/>
                  </a:lnTo>
                  <a:lnTo>
                    <a:pt x="21343" y="124870"/>
                  </a:lnTo>
                  <a:lnTo>
                    <a:pt x="3711" y="181100"/>
                  </a:lnTo>
                  <a:lnTo>
                    <a:pt x="0" y="235067"/>
                  </a:lnTo>
                  <a:lnTo>
                    <a:pt x="9485" y="283116"/>
                  </a:lnTo>
                  <a:lnTo>
                    <a:pt x="31447" y="321590"/>
                  </a:lnTo>
                  <a:lnTo>
                    <a:pt x="65161" y="346833"/>
                  </a:lnTo>
                  <a:lnTo>
                    <a:pt x="106521" y="354795"/>
                  </a:lnTo>
                  <a:lnTo>
                    <a:pt x="149761" y="345160"/>
                  </a:lnTo>
                  <a:lnTo>
                    <a:pt x="191692" y="319854"/>
                  </a:lnTo>
                  <a:lnTo>
                    <a:pt x="229122" y="280801"/>
                  </a:lnTo>
                  <a:lnTo>
                    <a:pt x="258861" y="229928"/>
                  </a:lnTo>
                  <a:lnTo>
                    <a:pt x="276493" y="173694"/>
                  </a:lnTo>
                  <a:lnTo>
                    <a:pt x="280207" y="119726"/>
                  </a:lnTo>
                  <a:lnTo>
                    <a:pt x="270722" y="71678"/>
                  </a:lnTo>
                  <a:lnTo>
                    <a:pt x="248760" y="33205"/>
                  </a:lnTo>
                  <a:lnTo>
                    <a:pt x="215043" y="7964"/>
                  </a:lnTo>
                  <a:lnTo>
                    <a:pt x="17368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3" name="object 1453"/>
            <p:cNvSpPr/>
            <p:nvPr/>
          </p:nvSpPr>
          <p:spPr>
            <a:xfrm>
              <a:off x="2851517" y="8786832"/>
              <a:ext cx="280670" cy="354965"/>
            </a:xfrm>
            <a:custGeom>
              <a:avLst/>
              <a:gdLst/>
              <a:ahLst/>
              <a:cxnLst/>
              <a:rect l="l" t="t" r="r" b="b"/>
              <a:pathLst>
                <a:path w="280669" h="354965">
                  <a:moveTo>
                    <a:pt x="173684" y="0"/>
                  </a:moveTo>
                  <a:lnTo>
                    <a:pt x="130444" y="9634"/>
                  </a:lnTo>
                  <a:lnTo>
                    <a:pt x="88513" y="34941"/>
                  </a:lnTo>
                  <a:lnTo>
                    <a:pt x="51083" y="73995"/>
                  </a:lnTo>
                  <a:lnTo>
                    <a:pt x="21343" y="124870"/>
                  </a:lnTo>
                  <a:lnTo>
                    <a:pt x="3711" y="181100"/>
                  </a:lnTo>
                  <a:lnTo>
                    <a:pt x="0" y="235068"/>
                  </a:lnTo>
                  <a:lnTo>
                    <a:pt x="9485" y="283117"/>
                  </a:lnTo>
                  <a:lnTo>
                    <a:pt x="31447" y="321591"/>
                  </a:lnTo>
                  <a:lnTo>
                    <a:pt x="65161" y="346833"/>
                  </a:lnTo>
                  <a:lnTo>
                    <a:pt x="106521" y="354795"/>
                  </a:lnTo>
                  <a:lnTo>
                    <a:pt x="149761" y="345160"/>
                  </a:lnTo>
                  <a:lnTo>
                    <a:pt x="191692" y="319854"/>
                  </a:lnTo>
                  <a:lnTo>
                    <a:pt x="229123" y="280801"/>
                  </a:lnTo>
                  <a:lnTo>
                    <a:pt x="258864" y="229928"/>
                  </a:lnTo>
                  <a:lnTo>
                    <a:pt x="276496" y="173695"/>
                  </a:lnTo>
                  <a:lnTo>
                    <a:pt x="280209" y="119727"/>
                  </a:lnTo>
                  <a:lnTo>
                    <a:pt x="270723" y="71679"/>
                  </a:lnTo>
                  <a:lnTo>
                    <a:pt x="248761" y="33206"/>
                  </a:lnTo>
                  <a:lnTo>
                    <a:pt x="215043" y="7964"/>
                  </a:lnTo>
                  <a:lnTo>
                    <a:pt x="173684" y="0"/>
                  </a:lnTo>
                  <a:close/>
                </a:path>
              </a:pathLst>
            </a:custGeom>
            <a:solidFill>
              <a:srgbClr val="221E1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54" name="object 1454"/>
          <p:cNvGrpSpPr/>
          <p:nvPr/>
        </p:nvGrpSpPr>
        <p:grpSpPr>
          <a:xfrm>
            <a:off x="0" y="0"/>
            <a:ext cx="18204815" cy="11310620"/>
            <a:chOff x="0" y="0"/>
            <a:chExt cx="18204815" cy="11310620"/>
          </a:xfrm>
        </p:grpSpPr>
        <p:sp>
          <p:nvSpPr>
            <p:cNvPr id="1455" name="object 1455"/>
            <p:cNvSpPr/>
            <p:nvPr/>
          </p:nvSpPr>
          <p:spPr>
            <a:xfrm>
              <a:off x="2940596" y="8568735"/>
              <a:ext cx="545465" cy="80010"/>
            </a:xfrm>
            <a:custGeom>
              <a:avLst/>
              <a:gdLst/>
              <a:ahLst/>
              <a:cxnLst/>
              <a:rect l="l" t="t" r="r" b="b"/>
              <a:pathLst>
                <a:path w="545464" h="80009">
                  <a:moveTo>
                    <a:pt x="545338" y="39801"/>
                  </a:moveTo>
                  <a:lnTo>
                    <a:pt x="505866" y="19164"/>
                  </a:lnTo>
                  <a:lnTo>
                    <a:pt x="463156" y="11328"/>
                  </a:lnTo>
                  <a:lnTo>
                    <a:pt x="408393" y="5270"/>
                  </a:lnTo>
                  <a:lnTo>
                    <a:pt x="344068" y="1384"/>
                  </a:lnTo>
                  <a:lnTo>
                    <a:pt x="272643" y="0"/>
                  </a:lnTo>
                  <a:lnTo>
                    <a:pt x="201244" y="1384"/>
                  </a:lnTo>
                  <a:lnTo>
                    <a:pt x="136918" y="5270"/>
                  </a:lnTo>
                  <a:lnTo>
                    <a:pt x="82169" y="11328"/>
                  </a:lnTo>
                  <a:lnTo>
                    <a:pt x="39471" y="19164"/>
                  </a:lnTo>
                  <a:lnTo>
                    <a:pt x="88" y="38785"/>
                  </a:lnTo>
                  <a:lnTo>
                    <a:pt x="0" y="39471"/>
                  </a:lnTo>
                  <a:lnTo>
                    <a:pt x="0" y="39801"/>
                  </a:lnTo>
                  <a:lnTo>
                    <a:pt x="37223" y="59905"/>
                  </a:lnTo>
                  <a:lnTo>
                    <a:pt x="79844" y="67970"/>
                  </a:lnTo>
                  <a:lnTo>
                    <a:pt x="135026" y="74193"/>
                  </a:lnTo>
                  <a:lnTo>
                    <a:pt x="200152" y="78219"/>
                  </a:lnTo>
                  <a:lnTo>
                    <a:pt x="272643" y="79629"/>
                  </a:lnTo>
                  <a:lnTo>
                    <a:pt x="345147" y="78219"/>
                  </a:lnTo>
                  <a:lnTo>
                    <a:pt x="410298" y="74193"/>
                  </a:lnTo>
                  <a:lnTo>
                    <a:pt x="465480" y="67970"/>
                  </a:lnTo>
                  <a:lnTo>
                    <a:pt x="508114" y="59905"/>
                  </a:lnTo>
                  <a:lnTo>
                    <a:pt x="545338" y="39801"/>
                  </a:lnTo>
                  <a:close/>
                </a:path>
              </a:pathLst>
            </a:custGeom>
            <a:solidFill>
              <a:srgbClr val="5E85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6" name="object 1456"/>
            <p:cNvSpPr/>
            <p:nvPr/>
          </p:nvSpPr>
          <p:spPr>
            <a:xfrm>
              <a:off x="2991934" y="8568731"/>
              <a:ext cx="447040" cy="175260"/>
            </a:xfrm>
            <a:custGeom>
              <a:avLst/>
              <a:gdLst/>
              <a:ahLst/>
              <a:cxnLst/>
              <a:rect l="l" t="t" r="r" b="b"/>
              <a:pathLst>
                <a:path w="447039" h="175259">
                  <a:moveTo>
                    <a:pt x="221312" y="0"/>
                  </a:moveTo>
                  <a:lnTo>
                    <a:pt x="155230" y="1178"/>
                  </a:lnTo>
                  <a:lnTo>
                    <a:pt x="95027" y="4525"/>
                  </a:lnTo>
                  <a:lnTo>
                    <a:pt x="42639" y="9752"/>
                  </a:lnTo>
                  <a:lnTo>
                    <a:pt x="0" y="16574"/>
                  </a:lnTo>
                  <a:lnTo>
                    <a:pt x="0" y="175112"/>
                  </a:lnTo>
                  <a:lnTo>
                    <a:pt x="446710" y="175112"/>
                  </a:lnTo>
                  <a:lnTo>
                    <a:pt x="446710" y="17409"/>
                  </a:lnTo>
                  <a:lnTo>
                    <a:pt x="403966" y="10256"/>
                  </a:lnTo>
                  <a:lnTo>
                    <a:pt x="350751" y="4764"/>
                  </a:lnTo>
                  <a:lnTo>
                    <a:pt x="289166" y="1242"/>
                  </a:lnTo>
                  <a:lnTo>
                    <a:pt x="221312" y="0"/>
                  </a:lnTo>
                  <a:close/>
                </a:path>
              </a:pathLst>
            </a:custGeom>
            <a:solidFill>
              <a:srgbClr val="231F2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57" name="object 1457"/>
            <p:cNvSpPr/>
            <p:nvPr/>
          </p:nvSpPr>
          <p:spPr>
            <a:xfrm>
              <a:off x="2940690" y="8357478"/>
              <a:ext cx="545465" cy="250190"/>
            </a:xfrm>
            <a:custGeom>
              <a:avLst/>
              <a:gdLst/>
              <a:ahLst/>
              <a:cxnLst/>
              <a:rect l="l" t="t" r="r" b="b"/>
              <a:pathLst>
                <a:path w="545464" h="250190">
                  <a:moveTo>
                    <a:pt x="272555" y="0"/>
                  </a:moveTo>
                  <a:lnTo>
                    <a:pt x="225892" y="3962"/>
                  </a:lnTo>
                  <a:lnTo>
                    <a:pt x="181794" y="15411"/>
                  </a:lnTo>
                  <a:lnTo>
                    <a:pt x="140918" y="33690"/>
                  </a:lnTo>
                  <a:lnTo>
                    <a:pt x="103917" y="58142"/>
                  </a:lnTo>
                  <a:lnTo>
                    <a:pt x="71449" y="88112"/>
                  </a:lnTo>
                  <a:lnTo>
                    <a:pt x="44168" y="122943"/>
                  </a:lnTo>
                  <a:lnTo>
                    <a:pt x="22729" y="161977"/>
                  </a:lnTo>
                  <a:lnTo>
                    <a:pt x="7787" y="204560"/>
                  </a:lnTo>
                  <a:lnTo>
                    <a:pt x="0" y="250033"/>
                  </a:lnTo>
                  <a:lnTo>
                    <a:pt x="4256" y="243952"/>
                  </a:lnTo>
                  <a:lnTo>
                    <a:pt x="14539" y="238179"/>
                  </a:lnTo>
                  <a:lnTo>
                    <a:pt x="51243" y="227824"/>
                  </a:lnTo>
                  <a:lnTo>
                    <a:pt x="93886" y="221002"/>
                  </a:lnTo>
                  <a:lnTo>
                    <a:pt x="146274" y="215777"/>
                  </a:lnTo>
                  <a:lnTo>
                    <a:pt x="206475" y="212433"/>
                  </a:lnTo>
                  <a:lnTo>
                    <a:pt x="272555" y="211254"/>
                  </a:lnTo>
                  <a:lnTo>
                    <a:pt x="340409" y="212497"/>
                  </a:lnTo>
                  <a:lnTo>
                    <a:pt x="401994" y="216018"/>
                  </a:lnTo>
                  <a:lnTo>
                    <a:pt x="455209" y="221509"/>
                  </a:lnTo>
                  <a:lnTo>
                    <a:pt x="497953" y="228659"/>
                  </a:lnTo>
                  <a:lnTo>
                    <a:pt x="541219" y="244216"/>
                  </a:lnTo>
                  <a:lnTo>
                    <a:pt x="545156" y="250033"/>
                  </a:lnTo>
                  <a:lnTo>
                    <a:pt x="537368" y="204560"/>
                  </a:lnTo>
                  <a:lnTo>
                    <a:pt x="522428" y="161977"/>
                  </a:lnTo>
                  <a:lnTo>
                    <a:pt x="500988" y="122943"/>
                  </a:lnTo>
                  <a:lnTo>
                    <a:pt x="473704" y="88112"/>
                  </a:lnTo>
                  <a:lnTo>
                    <a:pt x="441232" y="58142"/>
                  </a:lnTo>
                  <a:lnTo>
                    <a:pt x="404226" y="33690"/>
                  </a:lnTo>
                  <a:lnTo>
                    <a:pt x="363341" y="15411"/>
                  </a:lnTo>
                  <a:lnTo>
                    <a:pt x="319233" y="3962"/>
                  </a:lnTo>
                  <a:lnTo>
                    <a:pt x="27255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58" name="object 1458"/>
            <p:cNvPicPr/>
            <p:nvPr/>
          </p:nvPicPr>
          <p:blipFill>
            <a:blip r:embed="rId9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065762" y="8443814"/>
              <a:ext cx="179496" cy="179490"/>
            </a:xfrm>
            <a:prstGeom prst="rect">
              <a:avLst/>
            </a:prstGeom>
          </p:spPr>
        </p:pic>
        <p:sp>
          <p:nvSpPr>
            <p:cNvPr id="1459" name="object 1459"/>
            <p:cNvSpPr/>
            <p:nvPr/>
          </p:nvSpPr>
          <p:spPr>
            <a:xfrm>
              <a:off x="2948584" y="8663527"/>
              <a:ext cx="537845" cy="392430"/>
            </a:xfrm>
            <a:custGeom>
              <a:avLst/>
              <a:gdLst/>
              <a:ahLst/>
              <a:cxnLst/>
              <a:rect l="l" t="t" r="r" b="b"/>
              <a:pathLst>
                <a:path w="537845" h="392429">
                  <a:moveTo>
                    <a:pt x="268864" y="0"/>
                  </a:moveTo>
                  <a:lnTo>
                    <a:pt x="220493" y="92"/>
                  </a:lnTo>
                  <a:lnTo>
                    <a:pt x="171891" y="2296"/>
                  </a:lnTo>
                  <a:lnTo>
                    <a:pt x="124760" y="7142"/>
                  </a:lnTo>
                  <a:lnTo>
                    <a:pt x="80803" y="15161"/>
                  </a:lnTo>
                  <a:lnTo>
                    <a:pt x="41721" y="26883"/>
                  </a:lnTo>
                  <a:lnTo>
                    <a:pt x="0" y="71966"/>
                  </a:lnTo>
                  <a:lnTo>
                    <a:pt x="1097" y="102302"/>
                  </a:lnTo>
                  <a:lnTo>
                    <a:pt x="30314" y="174463"/>
                  </a:lnTo>
                  <a:lnTo>
                    <a:pt x="55179" y="213228"/>
                  </a:lnTo>
                  <a:lnTo>
                    <a:pt x="84713" y="251743"/>
                  </a:lnTo>
                  <a:lnTo>
                    <a:pt x="117289" y="288476"/>
                  </a:lnTo>
                  <a:lnTo>
                    <a:pt x="151280" y="321898"/>
                  </a:lnTo>
                  <a:lnTo>
                    <a:pt x="185060" y="350479"/>
                  </a:lnTo>
                  <a:lnTo>
                    <a:pt x="217002" y="372688"/>
                  </a:lnTo>
                  <a:lnTo>
                    <a:pt x="268864" y="391870"/>
                  </a:lnTo>
                  <a:lnTo>
                    <a:pt x="292249" y="386995"/>
                  </a:lnTo>
                  <a:lnTo>
                    <a:pt x="352669" y="350479"/>
                  </a:lnTo>
                  <a:lnTo>
                    <a:pt x="386449" y="321898"/>
                  </a:lnTo>
                  <a:lnTo>
                    <a:pt x="420440" y="288476"/>
                  </a:lnTo>
                  <a:lnTo>
                    <a:pt x="453017" y="251743"/>
                  </a:lnTo>
                  <a:lnTo>
                    <a:pt x="482551" y="213228"/>
                  </a:lnTo>
                  <a:lnTo>
                    <a:pt x="507416" y="174463"/>
                  </a:lnTo>
                  <a:lnTo>
                    <a:pt x="525985" y="136978"/>
                  </a:lnTo>
                  <a:lnTo>
                    <a:pt x="537730" y="71966"/>
                  </a:lnTo>
                  <a:lnTo>
                    <a:pt x="527652" y="47500"/>
                  </a:lnTo>
                  <a:lnTo>
                    <a:pt x="456933" y="15161"/>
                  </a:lnTo>
                  <a:lnTo>
                    <a:pt x="412974" y="7142"/>
                  </a:lnTo>
                  <a:lnTo>
                    <a:pt x="365841" y="2296"/>
                  </a:lnTo>
                  <a:lnTo>
                    <a:pt x="317237" y="92"/>
                  </a:lnTo>
                  <a:lnTo>
                    <a:pt x="2688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0" name="object 1460"/>
            <p:cNvSpPr/>
            <p:nvPr/>
          </p:nvSpPr>
          <p:spPr>
            <a:xfrm>
              <a:off x="3356553" y="8789981"/>
              <a:ext cx="270510" cy="360680"/>
            </a:xfrm>
            <a:custGeom>
              <a:avLst/>
              <a:gdLst/>
              <a:ahLst/>
              <a:cxnLst/>
              <a:rect l="l" t="t" r="r" b="b"/>
              <a:pathLst>
                <a:path w="270510" h="360679">
                  <a:moveTo>
                    <a:pt x="121929" y="0"/>
                  </a:moveTo>
                  <a:lnTo>
                    <a:pt x="79931" y="3202"/>
                  </a:lnTo>
                  <a:lnTo>
                    <a:pt x="43558" y="24435"/>
                  </a:lnTo>
                  <a:lnTo>
                    <a:pt x="17356" y="60153"/>
                  </a:lnTo>
                  <a:lnTo>
                    <a:pt x="2459" y="106807"/>
                  </a:lnTo>
                  <a:lnTo>
                    <a:pt x="0" y="160847"/>
                  </a:lnTo>
                  <a:lnTo>
                    <a:pt x="11111" y="218721"/>
                  </a:lnTo>
                  <a:lnTo>
                    <a:pt x="34862" y="272654"/>
                  </a:lnTo>
                  <a:lnTo>
                    <a:pt x="67600" y="315718"/>
                  </a:lnTo>
                  <a:lnTo>
                    <a:pt x="106374" y="345637"/>
                  </a:lnTo>
                  <a:lnTo>
                    <a:pt x="148235" y="360134"/>
                  </a:lnTo>
                  <a:lnTo>
                    <a:pt x="190233" y="356931"/>
                  </a:lnTo>
                  <a:lnTo>
                    <a:pt x="226606" y="335695"/>
                  </a:lnTo>
                  <a:lnTo>
                    <a:pt x="252809" y="299976"/>
                  </a:lnTo>
                  <a:lnTo>
                    <a:pt x="267706" y="253324"/>
                  </a:lnTo>
                  <a:lnTo>
                    <a:pt x="270166" y="199286"/>
                  </a:lnTo>
                  <a:lnTo>
                    <a:pt x="259053" y="141412"/>
                  </a:lnTo>
                  <a:lnTo>
                    <a:pt x="235302" y="87479"/>
                  </a:lnTo>
                  <a:lnTo>
                    <a:pt x="202564" y="44415"/>
                  </a:lnTo>
                  <a:lnTo>
                    <a:pt x="163790" y="14496"/>
                  </a:lnTo>
                  <a:lnTo>
                    <a:pt x="121929" y="0"/>
                  </a:lnTo>
                  <a:close/>
                </a:path>
              </a:pathLst>
            </a:custGeom>
            <a:solidFill>
              <a:srgbClr val="5E85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61" name="object 1461"/>
            <p:cNvSpPr/>
            <p:nvPr/>
          </p:nvSpPr>
          <p:spPr>
            <a:xfrm>
              <a:off x="3376388" y="8783796"/>
              <a:ext cx="270510" cy="360680"/>
            </a:xfrm>
            <a:custGeom>
              <a:avLst/>
              <a:gdLst/>
              <a:ahLst/>
              <a:cxnLst/>
              <a:rect l="l" t="t" r="r" b="b"/>
              <a:pathLst>
                <a:path w="270510" h="360679">
                  <a:moveTo>
                    <a:pt x="121930" y="0"/>
                  </a:moveTo>
                  <a:lnTo>
                    <a:pt x="79934" y="3202"/>
                  </a:lnTo>
                  <a:lnTo>
                    <a:pt x="43559" y="24435"/>
                  </a:lnTo>
                  <a:lnTo>
                    <a:pt x="17357" y="60153"/>
                  </a:lnTo>
                  <a:lnTo>
                    <a:pt x="2459" y="106807"/>
                  </a:lnTo>
                  <a:lnTo>
                    <a:pt x="0" y="160847"/>
                  </a:lnTo>
                  <a:lnTo>
                    <a:pt x="11111" y="218721"/>
                  </a:lnTo>
                  <a:lnTo>
                    <a:pt x="34862" y="272654"/>
                  </a:lnTo>
                  <a:lnTo>
                    <a:pt x="67600" y="315718"/>
                  </a:lnTo>
                  <a:lnTo>
                    <a:pt x="106374" y="345637"/>
                  </a:lnTo>
                  <a:lnTo>
                    <a:pt x="148235" y="360134"/>
                  </a:lnTo>
                  <a:lnTo>
                    <a:pt x="190233" y="356931"/>
                  </a:lnTo>
                  <a:lnTo>
                    <a:pt x="226606" y="335695"/>
                  </a:lnTo>
                  <a:lnTo>
                    <a:pt x="252809" y="299976"/>
                  </a:lnTo>
                  <a:lnTo>
                    <a:pt x="267706" y="253324"/>
                  </a:lnTo>
                  <a:lnTo>
                    <a:pt x="270166" y="199286"/>
                  </a:lnTo>
                  <a:lnTo>
                    <a:pt x="259053" y="141412"/>
                  </a:lnTo>
                  <a:lnTo>
                    <a:pt x="235302" y="87479"/>
                  </a:lnTo>
                  <a:lnTo>
                    <a:pt x="202564" y="44415"/>
                  </a:lnTo>
                  <a:lnTo>
                    <a:pt x="163790" y="14496"/>
                  </a:lnTo>
                  <a:lnTo>
                    <a:pt x="12193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2" name="object 1462"/>
            <p:cNvPicPr/>
            <p:nvPr/>
          </p:nvPicPr>
          <p:blipFill>
            <a:blip r:embed="rId10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413250" y="8370599"/>
              <a:ext cx="132328" cy="138678"/>
            </a:xfrm>
            <a:prstGeom prst="rect">
              <a:avLst/>
            </a:prstGeom>
          </p:spPr>
        </p:pic>
        <p:sp>
          <p:nvSpPr>
            <p:cNvPr id="1463" name="object 1463"/>
            <p:cNvSpPr/>
            <p:nvPr/>
          </p:nvSpPr>
          <p:spPr>
            <a:xfrm>
              <a:off x="2965462" y="8666538"/>
              <a:ext cx="497840" cy="249554"/>
            </a:xfrm>
            <a:custGeom>
              <a:avLst/>
              <a:gdLst/>
              <a:ahLst/>
              <a:cxnLst/>
              <a:rect l="l" t="t" r="r" b="b"/>
              <a:pathLst>
                <a:path w="497839" h="249554">
                  <a:moveTo>
                    <a:pt x="164223" y="1765"/>
                  </a:moveTo>
                  <a:lnTo>
                    <a:pt x="159969" y="0"/>
                  </a:lnTo>
                  <a:lnTo>
                    <a:pt x="155562" y="11506"/>
                  </a:lnTo>
                  <a:lnTo>
                    <a:pt x="147574" y="36830"/>
                  </a:lnTo>
                  <a:lnTo>
                    <a:pt x="141427" y="67919"/>
                  </a:lnTo>
                  <a:lnTo>
                    <a:pt x="142557" y="96697"/>
                  </a:lnTo>
                  <a:lnTo>
                    <a:pt x="147002" y="95529"/>
                  </a:lnTo>
                  <a:lnTo>
                    <a:pt x="146138" y="67564"/>
                  </a:lnTo>
                  <a:lnTo>
                    <a:pt x="152387" y="36969"/>
                  </a:lnTo>
                  <a:lnTo>
                    <a:pt x="160248" y="12204"/>
                  </a:lnTo>
                  <a:lnTo>
                    <a:pt x="164223" y="1765"/>
                  </a:lnTo>
                  <a:close/>
                </a:path>
                <a:path w="497839" h="249554">
                  <a:moveTo>
                    <a:pt x="322262" y="230619"/>
                  </a:moveTo>
                  <a:lnTo>
                    <a:pt x="296494" y="227672"/>
                  </a:lnTo>
                  <a:lnTo>
                    <a:pt x="241261" y="223253"/>
                  </a:lnTo>
                  <a:lnTo>
                    <a:pt x="173990" y="221869"/>
                  </a:lnTo>
                  <a:lnTo>
                    <a:pt x="112141" y="228079"/>
                  </a:lnTo>
                  <a:lnTo>
                    <a:pt x="73177" y="246418"/>
                  </a:lnTo>
                  <a:lnTo>
                    <a:pt x="76708" y="249377"/>
                  </a:lnTo>
                  <a:lnTo>
                    <a:pt x="115252" y="232029"/>
                  </a:lnTo>
                  <a:lnTo>
                    <a:pt x="177266" y="226479"/>
                  </a:lnTo>
                  <a:lnTo>
                    <a:pt x="244487" y="228180"/>
                  </a:lnTo>
                  <a:lnTo>
                    <a:pt x="298704" y="232587"/>
                  </a:lnTo>
                  <a:lnTo>
                    <a:pt x="321665" y="235178"/>
                  </a:lnTo>
                  <a:lnTo>
                    <a:pt x="322262" y="230619"/>
                  </a:lnTo>
                  <a:close/>
                </a:path>
                <a:path w="497839" h="249554">
                  <a:moveTo>
                    <a:pt x="412419" y="115201"/>
                  </a:moveTo>
                  <a:lnTo>
                    <a:pt x="374713" y="109435"/>
                  </a:lnTo>
                  <a:lnTo>
                    <a:pt x="334086" y="104571"/>
                  </a:lnTo>
                  <a:lnTo>
                    <a:pt x="283476" y="100228"/>
                  </a:lnTo>
                  <a:lnTo>
                    <a:pt x="226301" y="97802"/>
                  </a:lnTo>
                  <a:lnTo>
                    <a:pt x="165950" y="98679"/>
                  </a:lnTo>
                  <a:lnTo>
                    <a:pt x="105854" y="104254"/>
                  </a:lnTo>
                  <a:lnTo>
                    <a:pt x="49403" y="115912"/>
                  </a:lnTo>
                  <a:lnTo>
                    <a:pt x="0" y="135039"/>
                  </a:lnTo>
                  <a:lnTo>
                    <a:pt x="2133" y="139128"/>
                  </a:lnTo>
                  <a:lnTo>
                    <a:pt x="57746" y="118402"/>
                  </a:lnTo>
                  <a:lnTo>
                    <a:pt x="121742" y="106819"/>
                  </a:lnTo>
                  <a:lnTo>
                    <a:pt x="189318" y="102425"/>
                  </a:lnTo>
                  <a:lnTo>
                    <a:pt x="255625" y="103276"/>
                  </a:lnTo>
                  <a:lnTo>
                    <a:pt x="315836" y="107391"/>
                  </a:lnTo>
                  <a:lnTo>
                    <a:pt x="365112" y="112814"/>
                  </a:lnTo>
                  <a:lnTo>
                    <a:pt x="398640" y="117576"/>
                  </a:lnTo>
                  <a:lnTo>
                    <a:pt x="411581" y="119735"/>
                  </a:lnTo>
                  <a:lnTo>
                    <a:pt x="412419" y="115201"/>
                  </a:lnTo>
                  <a:close/>
                </a:path>
                <a:path w="497839" h="249554">
                  <a:moveTo>
                    <a:pt x="497408" y="29933"/>
                  </a:moveTo>
                  <a:lnTo>
                    <a:pt x="492810" y="29540"/>
                  </a:lnTo>
                  <a:lnTo>
                    <a:pt x="489585" y="67157"/>
                  </a:lnTo>
                  <a:lnTo>
                    <a:pt x="425843" y="48780"/>
                  </a:lnTo>
                  <a:lnTo>
                    <a:pt x="425843" y="10121"/>
                  </a:lnTo>
                  <a:lnTo>
                    <a:pt x="421233" y="10121"/>
                  </a:lnTo>
                  <a:lnTo>
                    <a:pt x="421233" y="52247"/>
                  </a:lnTo>
                  <a:lnTo>
                    <a:pt x="493699" y="73126"/>
                  </a:lnTo>
                  <a:lnTo>
                    <a:pt x="497408" y="29933"/>
                  </a:lnTo>
                  <a:close/>
                </a:path>
              </a:pathLst>
            </a:custGeom>
            <a:solidFill>
              <a:srgbClr val="5E85C4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4" name="object 1464"/>
            <p:cNvPicPr/>
            <p:nvPr/>
          </p:nvPicPr>
          <p:blipFill>
            <a:blip r:embed="rId11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153214" y="8353454"/>
              <a:ext cx="91588" cy="90532"/>
            </a:xfrm>
            <a:prstGeom prst="rect">
              <a:avLst/>
            </a:prstGeom>
          </p:spPr>
        </p:pic>
        <p:sp>
          <p:nvSpPr>
            <p:cNvPr id="1465" name="object 1465"/>
            <p:cNvSpPr/>
            <p:nvPr/>
          </p:nvSpPr>
          <p:spPr>
            <a:xfrm>
              <a:off x="3334499" y="8614518"/>
              <a:ext cx="68580" cy="29209"/>
            </a:xfrm>
            <a:custGeom>
              <a:avLst/>
              <a:gdLst/>
              <a:ahLst/>
              <a:cxnLst/>
              <a:rect l="l" t="t" r="r" b="b"/>
              <a:pathLst>
                <a:path w="68579" h="29209">
                  <a:moveTo>
                    <a:pt x="22783" y="6159"/>
                  </a:moveTo>
                  <a:lnTo>
                    <a:pt x="18249" y="901"/>
                  </a:lnTo>
                  <a:lnTo>
                    <a:pt x="6172" y="0"/>
                  </a:lnTo>
                  <a:lnTo>
                    <a:pt x="901" y="4533"/>
                  </a:lnTo>
                  <a:lnTo>
                    <a:pt x="457" y="10566"/>
                  </a:lnTo>
                  <a:lnTo>
                    <a:pt x="0" y="16598"/>
                  </a:lnTo>
                  <a:lnTo>
                    <a:pt x="4533" y="21869"/>
                  </a:lnTo>
                  <a:lnTo>
                    <a:pt x="16611" y="22771"/>
                  </a:lnTo>
                  <a:lnTo>
                    <a:pt x="21869" y="18237"/>
                  </a:lnTo>
                  <a:lnTo>
                    <a:pt x="22783" y="6159"/>
                  </a:lnTo>
                  <a:close/>
                </a:path>
                <a:path w="68579" h="29209">
                  <a:moveTo>
                    <a:pt x="68033" y="12433"/>
                  </a:moveTo>
                  <a:lnTo>
                    <a:pt x="63500" y="7175"/>
                  </a:lnTo>
                  <a:lnTo>
                    <a:pt x="51422" y="6273"/>
                  </a:lnTo>
                  <a:lnTo>
                    <a:pt x="46164" y="10807"/>
                  </a:lnTo>
                  <a:lnTo>
                    <a:pt x="45707" y="16840"/>
                  </a:lnTo>
                  <a:lnTo>
                    <a:pt x="45250" y="22872"/>
                  </a:lnTo>
                  <a:lnTo>
                    <a:pt x="49784" y="28143"/>
                  </a:lnTo>
                  <a:lnTo>
                    <a:pt x="61861" y="29044"/>
                  </a:lnTo>
                  <a:lnTo>
                    <a:pt x="67132" y="24523"/>
                  </a:lnTo>
                  <a:lnTo>
                    <a:pt x="68033" y="1243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6" name="object 1466"/>
            <p:cNvPicPr/>
            <p:nvPr/>
          </p:nvPicPr>
          <p:blipFill>
            <a:blip r:embed="rId1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96893" y="548172"/>
              <a:ext cx="7094519" cy="10011857"/>
            </a:xfrm>
            <a:prstGeom prst="rect">
              <a:avLst/>
            </a:prstGeom>
          </p:spPr>
        </p:pic>
        <p:sp>
          <p:nvSpPr>
            <p:cNvPr id="1467" name="object 1467"/>
            <p:cNvSpPr/>
            <p:nvPr/>
          </p:nvSpPr>
          <p:spPr>
            <a:xfrm>
              <a:off x="0" y="6"/>
              <a:ext cx="17924780" cy="11310620"/>
            </a:xfrm>
            <a:custGeom>
              <a:avLst/>
              <a:gdLst/>
              <a:ahLst/>
              <a:cxnLst/>
              <a:rect l="l" t="t" r="r" b="b"/>
              <a:pathLst>
                <a:path w="17924780" h="11310620">
                  <a:moveTo>
                    <a:pt x="7075017" y="2037283"/>
                  </a:moveTo>
                  <a:lnTo>
                    <a:pt x="7073214" y="2030564"/>
                  </a:lnTo>
                  <a:lnTo>
                    <a:pt x="3556190" y="0"/>
                  </a:lnTo>
                  <a:lnTo>
                    <a:pt x="3512210" y="0"/>
                  </a:lnTo>
                  <a:lnTo>
                    <a:pt x="7058698" y="2047557"/>
                  </a:lnTo>
                  <a:lnTo>
                    <a:pt x="7060590" y="2048040"/>
                  </a:lnTo>
                  <a:lnTo>
                    <a:pt x="7066254" y="2048040"/>
                  </a:lnTo>
                  <a:lnTo>
                    <a:pt x="7069950" y="2046071"/>
                  </a:lnTo>
                  <a:lnTo>
                    <a:pt x="7075017" y="2037283"/>
                  </a:lnTo>
                  <a:close/>
                </a:path>
                <a:path w="17924780" h="11310620">
                  <a:moveTo>
                    <a:pt x="17924234" y="0"/>
                  </a:moveTo>
                  <a:lnTo>
                    <a:pt x="17879670" y="0"/>
                  </a:lnTo>
                  <a:lnTo>
                    <a:pt x="7545159" y="5860821"/>
                  </a:lnTo>
                  <a:lnTo>
                    <a:pt x="7535596" y="5868187"/>
                  </a:lnTo>
                  <a:lnTo>
                    <a:pt x="7528369" y="5877636"/>
                  </a:lnTo>
                  <a:lnTo>
                    <a:pt x="7523797" y="5888634"/>
                  </a:lnTo>
                  <a:lnTo>
                    <a:pt x="7522197" y="5900610"/>
                  </a:lnTo>
                  <a:lnTo>
                    <a:pt x="7522197" y="11035678"/>
                  </a:lnTo>
                  <a:lnTo>
                    <a:pt x="7517727" y="11043437"/>
                  </a:lnTo>
                  <a:lnTo>
                    <a:pt x="7510221" y="11047768"/>
                  </a:lnTo>
                  <a:lnTo>
                    <a:pt x="7504366" y="11050207"/>
                  </a:lnTo>
                  <a:lnTo>
                    <a:pt x="7498245" y="11051019"/>
                  </a:lnTo>
                  <a:lnTo>
                    <a:pt x="7492111" y="11050207"/>
                  </a:lnTo>
                  <a:lnTo>
                    <a:pt x="7486231" y="11047755"/>
                  </a:lnTo>
                  <a:lnTo>
                    <a:pt x="786549" y="7196734"/>
                  </a:lnTo>
                  <a:lnTo>
                    <a:pt x="786549" y="2292832"/>
                  </a:lnTo>
                  <a:lnTo>
                    <a:pt x="784466" y="2289200"/>
                  </a:lnTo>
                  <a:lnTo>
                    <a:pt x="0" y="1837347"/>
                  </a:lnTo>
                  <a:lnTo>
                    <a:pt x="0" y="1862696"/>
                  </a:lnTo>
                  <a:lnTo>
                    <a:pt x="764578" y="2303094"/>
                  </a:lnTo>
                  <a:lnTo>
                    <a:pt x="764578" y="7200125"/>
                  </a:lnTo>
                  <a:lnTo>
                    <a:pt x="763003" y="7202856"/>
                  </a:lnTo>
                  <a:lnTo>
                    <a:pt x="764578" y="7208685"/>
                  </a:lnTo>
                  <a:lnTo>
                    <a:pt x="764578" y="7672324"/>
                  </a:lnTo>
                  <a:lnTo>
                    <a:pt x="0" y="7231926"/>
                  </a:lnTo>
                  <a:lnTo>
                    <a:pt x="0" y="7257313"/>
                  </a:lnTo>
                  <a:lnTo>
                    <a:pt x="771766" y="7701851"/>
                  </a:lnTo>
                  <a:lnTo>
                    <a:pt x="773658" y="7702347"/>
                  </a:lnTo>
                  <a:lnTo>
                    <a:pt x="777455" y="7702347"/>
                  </a:lnTo>
                  <a:lnTo>
                    <a:pt x="779360" y="7701851"/>
                  </a:lnTo>
                  <a:lnTo>
                    <a:pt x="784466" y="7698918"/>
                  </a:lnTo>
                  <a:lnTo>
                    <a:pt x="786549" y="7695285"/>
                  </a:lnTo>
                  <a:lnTo>
                    <a:pt x="786549" y="7672324"/>
                  </a:lnTo>
                  <a:lnTo>
                    <a:pt x="786549" y="7222071"/>
                  </a:lnTo>
                  <a:lnTo>
                    <a:pt x="5111280" y="9707994"/>
                  </a:lnTo>
                  <a:lnTo>
                    <a:pt x="2335606" y="11310531"/>
                  </a:lnTo>
                  <a:lnTo>
                    <a:pt x="2379573" y="11310531"/>
                  </a:lnTo>
                  <a:lnTo>
                    <a:pt x="2781643" y="11078401"/>
                  </a:lnTo>
                  <a:lnTo>
                    <a:pt x="3183737" y="11310531"/>
                  </a:lnTo>
                  <a:lnTo>
                    <a:pt x="3227705" y="11310531"/>
                  </a:lnTo>
                  <a:lnTo>
                    <a:pt x="2803639" y="11065701"/>
                  </a:lnTo>
                  <a:lnTo>
                    <a:pt x="5131930" y="9721469"/>
                  </a:lnTo>
                  <a:lnTo>
                    <a:pt x="5132298" y="9720072"/>
                  </a:lnTo>
                  <a:lnTo>
                    <a:pt x="7482446" y="11070958"/>
                  </a:lnTo>
                  <a:lnTo>
                    <a:pt x="7490346" y="11073041"/>
                  </a:lnTo>
                  <a:lnTo>
                    <a:pt x="7506119" y="11073041"/>
                  </a:lnTo>
                  <a:lnTo>
                    <a:pt x="7538085" y="11050016"/>
                  </a:lnTo>
                  <a:lnTo>
                    <a:pt x="7544181" y="11027016"/>
                  </a:lnTo>
                  <a:lnTo>
                    <a:pt x="7544181" y="5892076"/>
                  </a:lnTo>
                  <a:lnTo>
                    <a:pt x="7548778" y="5884126"/>
                  </a:lnTo>
                  <a:lnTo>
                    <a:pt x="7556170" y="5879858"/>
                  </a:lnTo>
                  <a:lnTo>
                    <a:pt x="179242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68" name="object 1468"/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63410" y="11005288"/>
              <a:ext cx="139818" cy="164359"/>
            </a:xfrm>
            <a:prstGeom prst="rect">
              <a:avLst/>
            </a:prstGeom>
          </p:spPr>
        </p:pic>
        <p:pic>
          <p:nvPicPr>
            <p:cNvPr id="1469" name="object 1469"/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51269" y="9633615"/>
              <a:ext cx="139818" cy="164359"/>
            </a:xfrm>
            <a:prstGeom prst="rect">
              <a:avLst/>
            </a:prstGeom>
          </p:spPr>
        </p:pic>
        <p:pic>
          <p:nvPicPr>
            <p:cNvPr id="1470" name="object 1470"/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714481" y="10985912"/>
              <a:ext cx="139818" cy="164359"/>
            </a:xfrm>
            <a:prstGeom prst="rect">
              <a:avLst/>
            </a:prstGeom>
          </p:spPr>
        </p:pic>
        <p:pic>
          <p:nvPicPr>
            <p:cNvPr id="1471" name="object 1471"/>
            <p:cNvPicPr/>
            <p:nvPr/>
          </p:nvPicPr>
          <p:blipFill>
            <a:blip r:embed="rId1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5663" y="7609995"/>
              <a:ext cx="139818" cy="164360"/>
            </a:xfrm>
            <a:prstGeom prst="rect">
              <a:avLst/>
            </a:prstGeom>
          </p:spPr>
        </p:pic>
        <p:pic>
          <p:nvPicPr>
            <p:cNvPr id="1472" name="object 1472"/>
            <p:cNvPicPr/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5663" y="7121703"/>
              <a:ext cx="139818" cy="164360"/>
            </a:xfrm>
            <a:prstGeom prst="rect">
              <a:avLst/>
            </a:prstGeom>
          </p:spPr>
        </p:pic>
        <p:pic>
          <p:nvPicPr>
            <p:cNvPr id="1473" name="object 1473"/>
            <p:cNvPicPr/>
            <p:nvPr/>
          </p:nvPicPr>
          <p:blipFill>
            <a:blip r:embed="rId1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5663" y="2215389"/>
              <a:ext cx="139818" cy="164362"/>
            </a:xfrm>
            <a:prstGeom prst="rect">
              <a:avLst/>
            </a:prstGeom>
          </p:spPr>
        </p:pic>
        <p:pic>
          <p:nvPicPr>
            <p:cNvPr id="1474" name="object 1474"/>
            <p:cNvPicPr/>
            <p:nvPr/>
          </p:nvPicPr>
          <p:blipFill>
            <a:blip r:embed="rId1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63410" y="5799055"/>
              <a:ext cx="139818" cy="164359"/>
            </a:xfrm>
            <a:prstGeom prst="rect">
              <a:avLst/>
            </a:prstGeom>
          </p:spPr>
        </p:pic>
        <p:pic>
          <p:nvPicPr>
            <p:cNvPr id="1475" name="object 1475"/>
            <p:cNvPicPr/>
            <p:nvPr/>
          </p:nvPicPr>
          <p:blipFill>
            <a:blip r:embed="rId1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992566" y="1955673"/>
              <a:ext cx="139818" cy="164360"/>
            </a:xfrm>
            <a:prstGeom prst="rect">
              <a:avLst/>
            </a:prstGeom>
          </p:spPr>
        </p:pic>
        <p:sp>
          <p:nvSpPr>
            <p:cNvPr id="1476" name="object 1476"/>
            <p:cNvSpPr/>
            <p:nvPr/>
          </p:nvSpPr>
          <p:spPr>
            <a:xfrm>
              <a:off x="7051478" y="0"/>
              <a:ext cx="22225" cy="2058670"/>
            </a:xfrm>
            <a:custGeom>
              <a:avLst/>
              <a:gdLst/>
              <a:ahLst/>
              <a:cxnLst/>
              <a:rect l="l" t="t" r="r" b="b"/>
              <a:pathLst>
                <a:path w="22225" h="2058670">
                  <a:moveTo>
                    <a:pt x="21977" y="0"/>
                  </a:moveTo>
                  <a:lnTo>
                    <a:pt x="0" y="0"/>
                  </a:lnTo>
                  <a:lnTo>
                    <a:pt x="0" y="2058196"/>
                  </a:lnTo>
                  <a:lnTo>
                    <a:pt x="21977" y="2058196"/>
                  </a:lnTo>
                  <a:lnTo>
                    <a:pt x="2197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77" name="object 1477"/>
            <p:cNvPicPr/>
            <p:nvPr/>
          </p:nvPicPr>
          <p:blipFill>
            <a:blip r:embed="rId17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42550" y="2303253"/>
              <a:ext cx="1779499" cy="1801551"/>
            </a:xfrm>
            <a:prstGeom prst="rect">
              <a:avLst/>
            </a:prstGeom>
          </p:spPr>
        </p:pic>
        <p:sp>
          <p:nvSpPr>
            <p:cNvPr id="1478" name="object 1478"/>
            <p:cNvSpPr/>
            <p:nvPr/>
          </p:nvSpPr>
          <p:spPr>
            <a:xfrm>
              <a:off x="10425125" y="2462486"/>
              <a:ext cx="7779384" cy="1483360"/>
            </a:xfrm>
            <a:custGeom>
              <a:avLst/>
              <a:gdLst/>
              <a:ahLst/>
              <a:cxnLst/>
              <a:rect l="l" t="t" r="r" b="b"/>
              <a:pathLst>
                <a:path w="7779384" h="1483360">
                  <a:moveTo>
                    <a:pt x="322275" y="1388351"/>
                  </a:moveTo>
                  <a:lnTo>
                    <a:pt x="116941" y="1388351"/>
                  </a:lnTo>
                  <a:lnTo>
                    <a:pt x="121564" y="1381277"/>
                  </a:lnTo>
                  <a:lnTo>
                    <a:pt x="156794" y="1348295"/>
                  </a:lnTo>
                  <a:lnTo>
                    <a:pt x="223024" y="1300759"/>
                  </a:lnTo>
                  <a:lnTo>
                    <a:pt x="244729" y="1284605"/>
                  </a:lnTo>
                  <a:lnTo>
                    <a:pt x="278295" y="1254594"/>
                  </a:lnTo>
                  <a:lnTo>
                    <a:pt x="303784" y="1219746"/>
                  </a:lnTo>
                  <a:lnTo>
                    <a:pt x="319354" y="1173365"/>
                  </a:lnTo>
                  <a:lnTo>
                    <a:pt x="321297" y="1147978"/>
                  </a:lnTo>
                  <a:lnTo>
                    <a:pt x="318541" y="1115580"/>
                  </a:lnTo>
                  <a:lnTo>
                    <a:pt x="296494" y="1060843"/>
                  </a:lnTo>
                  <a:lnTo>
                    <a:pt x="253225" y="1020381"/>
                  </a:lnTo>
                  <a:lnTo>
                    <a:pt x="193865" y="999705"/>
                  </a:lnTo>
                  <a:lnTo>
                    <a:pt x="158457" y="997127"/>
                  </a:lnTo>
                  <a:lnTo>
                    <a:pt x="114846" y="1001522"/>
                  </a:lnTo>
                  <a:lnTo>
                    <a:pt x="78422" y="1014717"/>
                  </a:lnTo>
                  <a:lnTo>
                    <a:pt x="27076" y="1067523"/>
                  </a:lnTo>
                  <a:lnTo>
                    <a:pt x="11912" y="1110259"/>
                  </a:lnTo>
                  <a:lnTo>
                    <a:pt x="5334" y="1164501"/>
                  </a:lnTo>
                  <a:lnTo>
                    <a:pt x="95199" y="1164501"/>
                  </a:lnTo>
                  <a:lnTo>
                    <a:pt x="96456" y="1146060"/>
                  </a:lnTo>
                  <a:lnTo>
                    <a:pt x="98602" y="1130287"/>
                  </a:lnTo>
                  <a:lnTo>
                    <a:pt x="114884" y="1093000"/>
                  </a:lnTo>
                  <a:lnTo>
                    <a:pt x="163004" y="1075309"/>
                  </a:lnTo>
                  <a:lnTo>
                    <a:pt x="177520" y="1076540"/>
                  </a:lnTo>
                  <a:lnTo>
                    <a:pt x="217601" y="1105611"/>
                  </a:lnTo>
                  <a:lnTo>
                    <a:pt x="226910" y="1144727"/>
                  </a:lnTo>
                  <a:lnTo>
                    <a:pt x="225107" y="1162685"/>
                  </a:lnTo>
                  <a:lnTo>
                    <a:pt x="198031" y="1212202"/>
                  </a:lnTo>
                  <a:lnTo>
                    <a:pt x="167944" y="1238478"/>
                  </a:lnTo>
                  <a:lnTo>
                    <a:pt x="115303" y="1277734"/>
                  </a:lnTo>
                  <a:lnTo>
                    <a:pt x="81851" y="1303667"/>
                  </a:lnTo>
                  <a:lnTo>
                    <a:pt x="35140" y="1353451"/>
                  </a:lnTo>
                  <a:lnTo>
                    <a:pt x="12865" y="1398790"/>
                  </a:lnTo>
                  <a:lnTo>
                    <a:pt x="1993" y="1445018"/>
                  </a:lnTo>
                  <a:lnTo>
                    <a:pt x="152" y="1469771"/>
                  </a:lnTo>
                  <a:lnTo>
                    <a:pt x="322275" y="1469771"/>
                  </a:lnTo>
                  <a:lnTo>
                    <a:pt x="322275" y="1388351"/>
                  </a:lnTo>
                  <a:close/>
                </a:path>
                <a:path w="7779384" h="1483360">
                  <a:moveTo>
                    <a:pt x="585584" y="520433"/>
                  </a:moveTo>
                  <a:lnTo>
                    <a:pt x="581647" y="476021"/>
                  </a:lnTo>
                  <a:lnTo>
                    <a:pt x="569798" y="437172"/>
                  </a:lnTo>
                  <a:lnTo>
                    <a:pt x="550062" y="403885"/>
                  </a:lnTo>
                  <a:lnTo>
                    <a:pt x="522427" y="376186"/>
                  </a:lnTo>
                  <a:lnTo>
                    <a:pt x="471551" y="347306"/>
                  </a:lnTo>
                  <a:lnTo>
                    <a:pt x="400265" y="324916"/>
                  </a:lnTo>
                  <a:lnTo>
                    <a:pt x="276301" y="295668"/>
                  </a:lnTo>
                  <a:lnTo>
                    <a:pt x="243535" y="287553"/>
                  </a:lnTo>
                  <a:lnTo>
                    <a:pt x="196621" y="272948"/>
                  </a:lnTo>
                  <a:lnTo>
                    <a:pt x="156667" y="242963"/>
                  </a:lnTo>
                  <a:lnTo>
                    <a:pt x="148069" y="209905"/>
                  </a:lnTo>
                  <a:lnTo>
                    <a:pt x="150253" y="190436"/>
                  </a:lnTo>
                  <a:lnTo>
                    <a:pt x="182956" y="145681"/>
                  </a:lnTo>
                  <a:lnTo>
                    <a:pt x="223735" y="128435"/>
                  </a:lnTo>
                  <a:lnTo>
                    <a:pt x="276301" y="122682"/>
                  </a:lnTo>
                  <a:lnTo>
                    <a:pt x="301510" y="123799"/>
                  </a:lnTo>
                  <a:lnTo>
                    <a:pt x="345478" y="132664"/>
                  </a:lnTo>
                  <a:lnTo>
                    <a:pt x="387680" y="156133"/>
                  </a:lnTo>
                  <a:lnTo>
                    <a:pt x="416179" y="201422"/>
                  </a:lnTo>
                  <a:lnTo>
                    <a:pt x="421220" y="230987"/>
                  </a:lnTo>
                  <a:lnTo>
                    <a:pt x="563067" y="230987"/>
                  </a:lnTo>
                  <a:lnTo>
                    <a:pt x="556387" y="178015"/>
                  </a:lnTo>
                  <a:lnTo>
                    <a:pt x="540207" y="131737"/>
                  </a:lnTo>
                  <a:lnTo>
                    <a:pt x="514540" y="92125"/>
                  </a:lnTo>
                  <a:lnTo>
                    <a:pt x="479386" y="59194"/>
                  </a:lnTo>
                  <a:lnTo>
                    <a:pt x="437400" y="33299"/>
                  </a:lnTo>
                  <a:lnTo>
                    <a:pt x="391274" y="14795"/>
                  </a:lnTo>
                  <a:lnTo>
                    <a:pt x="340995" y="3695"/>
                  </a:lnTo>
                  <a:lnTo>
                    <a:pt x="286562" y="0"/>
                  </a:lnTo>
                  <a:lnTo>
                    <a:pt x="222973" y="3924"/>
                  </a:lnTo>
                  <a:lnTo>
                    <a:pt x="167576" y="15697"/>
                  </a:lnTo>
                  <a:lnTo>
                    <a:pt x="120370" y="35318"/>
                  </a:lnTo>
                  <a:lnTo>
                    <a:pt x="81356" y="62788"/>
                  </a:lnTo>
                  <a:lnTo>
                    <a:pt x="50787" y="96177"/>
                  </a:lnTo>
                  <a:lnTo>
                    <a:pt x="28956" y="133578"/>
                  </a:lnTo>
                  <a:lnTo>
                    <a:pt x="15862" y="175006"/>
                  </a:lnTo>
                  <a:lnTo>
                    <a:pt x="11493" y="220433"/>
                  </a:lnTo>
                  <a:lnTo>
                    <a:pt x="15963" y="268986"/>
                  </a:lnTo>
                  <a:lnTo>
                    <a:pt x="29337" y="310654"/>
                  </a:lnTo>
                  <a:lnTo>
                    <a:pt x="51650" y="345427"/>
                  </a:lnTo>
                  <a:lnTo>
                    <a:pt x="82892" y="373316"/>
                  </a:lnTo>
                  <a:lnTo>
                    <a:pt x="142709" y="401472"/>
                  </a:lnTo>
                  <a:lnTo>
                    <a:pt x="185851" y="414731"/>
                  </a:lnTo>
                  <a:lnTo>
                    <a:pt x="237807" y="427456"/>
                  </a:lnTo>
                  <a:lnTo>
                    <a:pt x="314286" y="444233"/>
                  </a:lnTo>
                  <a:lnTo>
                    <a:pt x="345592" y="451688"/>
                  </a:lnTo>
                  <a:lnTo>
                    <a:pt x="394614" y="468223"/>
                  </a:lnTo>
                  <a:lnTo>
                    <a:pt x="435533" y="500418"/>
                  </a:lnTo>
                  <a:lnTo>
                    <a:pt x="443255" y="531444"/>
                  </a:lnTo>
                  <a:lnTo>
                    <a:pt x="439318" y="559028"/>
                  </a:lnTo>
                  <a:lnTo>
                    <a:pt x="407758" y="599998"/>
                  </a:lnTo>
                  <a:lnTo>
                    <a:pt x="362254" y="618426"/>
                  </a:lnTo>
                  <a:lnTo>
                    <a:pt x="318947" y="624166"/>
                  </a:lnTo>
                  <a:lnTo>
                    <a:pt x="293547" y="624890"/>
                  </a:lnTo>
                  <a:lnTo>
                    <a:pt x="252285" y="622173"/>
                  </a:lnTo>
                  <a:lnTo>
                    <a:pt x="189407" y="600367"/>
                  </a:lnTo>
                  <a:lnTo>
                    <a:pt x="158584" y="567778"/>
                  </a:lnTo>
                  <a:lnTo>
                    <a:pt x="145135" y="531609"/>
                  </a:lnTo>
                  <a:lnTo>
                    <a:pt x="140893" y="508927"/>
                  </a:lnTo>
                  <a:lnTo>
                    <a:pt x="0" y="508927"/>
                  </a:lnTo>
                  <a:lnTo>
                    <a:pt x="4991" y="561086"/>
                  </a:lnTo>
                  <a:lnTo>
                    <a:pt x="19977" y="607339"/>
                  </a:lnTo>
                  <a:lnTo>
                    <a:pt x="44945" y="647700"/>
                  </a:lnTo>
                  <a:lnTo>
                    <a:pt x="79908" y="682155"/>
                  </a:lnTo>
                  <a:lnTo>
                    <a:pt x="114261" y="704850"/>
                  </a:lnTo>
                  <a:lnTo>
                    <a:pt x="153390" y="722490"/>
                  </a:lnTo>
                  <a:lnTo>
                    <a:pt x="197269" y="735088"/>
                  </a:lnTo>
                  <a:lnTo>
                    <a:pt x="245922" y="742657"/>
                  </a:lnTo>
                  <a:lnTo>
                    <a:pt x="299326" y="745172"/>
                  </a:lnTo>
                  <a:lnTo>
                    <a:pt x="351497" y="742619"/>
                  </a:lnTo>
                  <a:lnTo>
                    <a:pt x="398716" y="734936"/>
                  </a:lnTo>
                  <a:lnTo>
                    <a:pt x="440994" y="722147"/>
                  </a:lnTo>
                  <a:lnTo>
                    <a:pt x="478345" y="704227"/>
                  </a:lnTo>
                  <a:lnTo>
                    <a:pt x="510755" y="681189"/>
                  </a:lnTo>
                  <a:lnTo>
                    <a:pt x="543496" y="647153"/>
                  </a:lnTo>
                  <a:lnTo>
                    <a:pt x="566877" y="609015"/>
                  </a:lnTo>
                  <a:lnTo>
                    <a:pt x="580910" y="566775"/>
                  </a:lnTo>
                  <a:lnTo>
                    <a:pt x="585584" y="520433"/>
                  </a:lnTo>
                  <a:close/>
                </a:path>
                <a:path w="7779384" h="1483360">
                  <a:moveTo>
                    <a:pt x="694055" y="1239126"/>
                  </a:moveTo>
                  <a:lnTo>
                    <a:pt x="691794" y="1184224"/>
                  </a:lnTo>
                  <a:lnTo>
                    <a:pt x="685114" y="1136459"/>
                  </a:lnTo>
                  <a:lnTo>
                    <a:pt x="685050" y="1135964"/>
                  </a:lnTo>
                  <a:lnTo>
                    <a:pt x="673785" y="1094359"/>
                  </a:lnTo>
                  <a:lnTo>
                    <a:pt x="663879" y="1072375"/>
                  </a:lnTo>
                  <a:lnTo>
                    <a:pt x="658037" y="1059408"/>
                  </a:lnTo>
                  <a:lnTo>
                    <a:pt x="636524" y="1031735"/>
                  </a:lnTo>
                  <a:lnTo>
                    <a:pt x="608330" y="1011961"/>
                  </a:lnTo>
                  <a:lnTo>
                    <a:pt x="598678" y="1008684"/>
                  </a:lnTo>
                  <a:lnTo>
                    <a:pt x="598678" y="1239126"/>
                  </a:lnTo>
                  <a:lnTo>
                    <a:pt x="597890" y="1277302"/>
                  </a:lnTo>
                  <a:lnTo>
                    <a:pt x="591540" y="1339342"/>
                  </a:lnTo>
                  <a:lnTo>
                    <a:pt x="577697" y="1382014"/>
                  </a:lnTo>
                  <a:lnTo>
                    <a:pt x="531837" y="1406194"/>
                  </a:lnTo>
                  <a:lnTo>
                    <a:pt x="512991" y="1403502"/>
                  </a:lnTo>
                  <a:lnTo>
                    <a:pt x="477354" y="1363218"/>
                  </a:lnTo>
                  <a:lnTo>
                    <a:pt x="467372" y="1310703"/>
                  </a:lnTo>
                  <a:lnTo>
                    <a:pt x="464058" y="1239126"/>
                  </a:lnTo>
                  <a:lnTo>
                    <a:pt x="464883" y="1199388"/>
                  </a:lnTo>
                  <a:lnTo>
                    <a:pt x="471525" y="1136459"/>
                  </a:lnTo>
                  <a:lnTo>
                    <a:pt x="485736" y="1095375"/>
                  </a:lnTo>
                  <a:lnTo>
                    <a:pt x="531837" y="1072375"/>
                  </a:lnTo>
                  <a:lnTo>
                    <a:pt x="550672" y="1074940"/>
                  </a:lnTo>
                  <a:lnTo>
                    <a:pt x="565950" y="1082598"/>
                  </a:lnTo>
                  <a:lnTo>
                    <a:pt x="577684" y="1095375"/>
                  </a:lnTo>
                  <a:lnTo>
                    <a:pt x="585863" y="1113256"/>
                  </a:lnTo>
                  <a:lnTo>
                    <a:pt x="591350" y="1135964"/>
                  </a:lnTo>
                  <a:lnTo>
                    <a:pt x="591477" y="1136459"/>
                  </a:lnTo>
                  <a:lnTo>
                    <a:pt x="595477" y="1165161"/>
                  </a:lnTo>
                  <a:lnTo>
                    <a:pt x="597877" y="1199388"/>
                  </a:lnTo>
                  <a:lnTo>
                    <a:pt x="598678" y="1239126"/>
                  </a:lnTo>
                  <a:lnTo>
                    <a:pt x="598678" y="1008684"/>
                  </a:lnTo>
                  <a:lnTo>
                    <a:pt x="573430" y="1000099"/>
                  </a:lnTo>
                  <a:lnTo>
                    <a:pt x="531837" y="996149"/>
                  </a:lnTo>
                  <a:lnTo>
                    <a:pt x="490270" y="1000099"/>
                  </a:lnTo>
                  <a:lnTo>
                    <a:pt x="427253" y="1031735"/>
                  </a:lnTo>
                  <a:lnTo>
                    <a:pt x="389991" y="1094359"/>
                  </a:lnTo>
                  <a:lnTo>
                    <a:pt x="378688" y="1135964"/>
                  </a:lnTo>
                  <a:lnTo>
                    <a:pt x="371906" y="1184224"/>
                  </a:lnTo>
                  <a:lnTo>
                    <a:pt x="369658" y="1239126"/>
                  </a:lnTo>
                  <a:lnTo>
                    <a:pt x="371906" y="1294015"/>
                  </a:lnTo>
                  <a:lnTo>
                    <a:pt x="378688" y="1342199"/>
                  </a:lnTo>
                  <a:lnTo>
                    <a:pt x="389991" y="1383703"/>
                  </a:lnTo>
                  <a:lnTo>
                    <a:pt x="405815" y="1418513"/>
                  </a:lnTo>
                  <a:lnTo>
                    <a:pt x="455409" y="1465719"/>
                  </a:lnTo>
                  <a:lnTo>
                    <a:pt x="531837" y="1481455"/>
                  </a:lnTo>
                  <a:lnTo>
                    <a:pt x="573417" y="1477518"/>
                  </a:lnTo>
                  <a:lnTo>
                    <a:pt x="636435" y="1446060"/>
                  </a:lnTo>
                  <a:lnTo>
                    <a:pt x="663486" y="1406194"/>
                  </a:lnTo>
                  <a:lnTo>
                    <a:pt x="685012" y="1342199"/>
                  </a:lnTo>
                  <a:lnTo>
                    <a:pt x="691794" y="1294015"/>
                  </a:lnTo>
                  <a:lnTo>
                    <a:pt x="694055" y="1239126"/>
                  </a:lnTo>
                  <a:close/>
                </a:path>
                <a:path w="7779384" h="1483360">
                  <a:moveTo>
                    <a:pt x="823760" y="20612"/>
                  </a:moveTo>
                  <a:lnTo>
                    <a:pt x="677113" y="20612"/>
                  </a:lnTo>
                  <a:lnTo>
                    <a:pt x="677113" y="726960"/>
                  </a:lnTo>
                  <a:lnTo>
                    <a:pt x="823760" y="726960"/>
                  </a:lnTo>
                  <a:lnTo>
                    <a:pt x="823760" y="20612"/>
                  </a:lnTo>
                  <a:close/>
                </a:path>
                <a:path w="7779384" h="1483360">
                  <a:moveTo>
                    <a:pt x="1061275" y="1388351"/>
                  </a:moveTo>
                  <a:lnTo>
                    <a:pt x="855929" y="1388351"/>
                  </a:lnTo>
                  <a:lnTo>
                    <a:pt x="860564" y="1381277"/>
                  </a:lnTo>
                  <a:lnTo>
                    <a:pt x="895781" y="1348295"/>
                  </a:lnTo>
                  <a:lnTo>
                    <a:pt x="962012" y="1300759"/>
                  </a:lnTo>
                  <a:lnTo>
                    <a:pt x="983729" y="1284605"/>
                  </a:lnTo>
                  <a:lnTo>
                    <a:pt x="1017295" y="1254594"/>
                  </a:lnTo>
                  <a:lnTo>
                    <a:pt x="1042784" y="1219746"/>
                  </a:lnTo>
                  <a:lnTo>
                    <a:pt x="1058354" y="1173365"/>
                  </a:lnTo>
                  <a:lnTo>
                    <a:pt x="1060297" y="1147978"/>
                  </a:lnTo>
                  <a:lnTo>
                    <a:pt x="1057541" y="1115580"/>
                  </a:lnTo>
                  <a:lnTo>
                    <a:pt x="1035481" y="1060843"/>
                  </a:lnTo>
                  <a:lnTo>
                    <a:pt x="992225" y="1020381"/>
                  </a:lnTo>
                  <a:lnTo>
                    <a:pt x="932853" y="999705"/>
                  </a:lnTo>
                  <a:lnTo>
                    <a:pt x="897458" y="997127"/>
                  </a:lnTo>
                  <a:lnTo>
                    <a:pt x="853846" y="1001522"/>
                  </a:lnTo>
                  <a:lnTo>
                    <a:pt x="817410" y="1014717"/>
                  </a:lnTo>
                  <a:lnTo>
                    <a:pt x="766076" y="1067523"/>
                  </a:lnTo>
                  <a:lnTo>
                    <a:pt x="750900" y="1110259"/>
                  </a:lnTo>
                  <a:lnTo>
                    <a:pt x="744334" y="1164501"/>
                  </a:lnTo>
                  <a:lnTo>
                    <a:pt x="834186" y="1164501"/>
                  </a:lnTo>
                  <a:lnTo>
                    <a:pt x="835444" y="1146060"/>
                  </a:lnTo>
                  <a:lnTo>
                    <a:pt x="837603" y="1130287"/>
                  </a:lnTo>
                  <a:lnTo>
                    <a:pt x="853884" y="1093000"/>
                  </a:lnTo>
                  <a:lnTo>
                    <a:pt x="901992" y="1075309"/>
                  </a:lnTo>
                  <a:lnTo>
                    <a:pt x="916508" y="1076540"/>
                  </a:lnTo>
                  <a:lnTo>
                    <a:pt x="956602" y="1105611"/>
                  </a:lnTo>
                  <a:lnTo>
                    <a:pt x="965911" y="1144727"/>
                  </a:lnTo>
                  <a:lnTo>
                    <a:pt x="964095" y="1162685"/>
                  </a:lnTo>
                  <a:lnTo>
                    <a:pt x="937031" y="1212202"/>
                  </a:lnTo>
                  <a:lnTo>
                    <a:pt x="906945" y="1238478"/>
                  </a:lnTo>
                  <a:lnTo>
                    <a:pt x="854303" y="1277734"/>
                  </a:lnTo>
                  <a:lnTo>
                    <a:pt x="820851" y="1303667"/>
                  </a:lnTo>
                  <a:lnTo>
                    <a:pt x="774141" y="1353451"/>
                  </a:lnTo>
                  <a:lnTo>
                    <a:pt x="751852" y="1398790"/>
                  </a:lnTo>
                  <a:lnTo>
                    <a:pt x="740994" y="1445018"/>
                  </a:lnTo>
                  <a:lnTo>
                    <a:pt x="739152" y="1469771"/>
                  </a:lnTo>
                  <a:lnTo>
                    <a:pt x="1061275" y="1469771"/>
                  </a:lnTo>
                  <a:lnTo>
                    <a:pt x="1061275" y="1388351"/>
                  </a:lnTo>
                  <a:close/>
                </a:path>
                <a:path w="7779384" h="1483360">
                  <a:moveTo>
                    <a:pt x="1433703" y="1315681"/>
                  </a:moveTo>
                  <a:lnTo>
                    <a:pt x="1431188" y="1284071"/>
                  </a:lnTo>
                  <a:lnTo>
                    <a:pt x="1423682" y="1255433"/>
                  </a:lnTo>
                  <a:lnTo>
                    <a:pt x="1415415" y="1238491"/>
                  </a:lnTo>
                  <a:lnTo>
                    <a:pt x="1411160" y="1229741"/>
                  </a:lnTo>
                  <a:lnTo>
                    <a:pt x="1372273" y="1188491"/>
                  </a:lnTo>
                  <a:lnTo>
                    <a:pt x="1339938" y="1172794"/>
                  </a:lnTo>
                  <a:lnTo>
                    <a:pt x="1339938" y="1323467"/>
                  </a:lnTo>
                  <a:lnTo>
                    <a:pt x="1338834" y="1341094"/>
                  </a:lnTo>
                  <a:lnTo>
                    <a:pt x="1322260" y="1383652"/>
                  </a:lnTo>
                  <a:lnTo>
                    <a:pt x="1288351" y="1405394"/>
                  </a:lnTo>
                  <a:lnTo>
                    <a:pt x="1273771" y="1406842"/>
                  </a:lnTo>
                  <a:lnTo>
                    <a:pt x="1259205" y="1405394"/>
                  </a:lnTo>
                  <a:lnTo>
                    <a:pt x="1258874" y="1405394"/>
                  </a:lnTo>
                  <a:lnTo>
                    <a:pt x="1221867" y="1382826"/>
                  </a:lnTo>
                  <a:lnTo>
                    <a:pt x="1202690" y="1338986"/>
                  </a:lnTo>
                  <a:lnTo>
                    <a:pt x="1201420" y="1320876"/>
                  </a:lnTo>
                  <a:lnTo>
                    <a:pt x="1203121" y="1298981"/>
                  </a:lnTo>
                  <a:lnTo>
                    <a:pt x="1228674" y="1252753"/>
                  </a:lnTo>
                  <a:lnTo>
                    <a:pt x="1270520" y="1238491"/>
                  </a:lnTo>
                  <a:lnTo>
                    <a:pt x="1284541" y="1239850"/>
                  </a:lnTo>
                  <a:lnTo>
                    <a:pt x="1319834" y="1260373"/>
                  </a:lnTo>
                  <a:lnTo>
                    <a:pt x="1338681" y="1304074"/>
                  </a:lnTo>
                  <a:lnTo>
                    <a:pt x="1339938" y="1323467"/>
                  </a:lnTo>
                  <a:lnTo>
                    <a:pt x="1339938" y="1172794"/>
                  </a:lnTo>
                  <a:lnTo>
                    <a:pt x="1320850" y="1167168"/>
                  </a:lnTo>
                  <a:lnTo>
                    <a:pt x="1290955" y="1164501"/>
                  </a:lnTo>
                  <a:lnTo>
                    <a:pt x="1276769" y="1165098"/>
                  </a:lnTo>
                  <a:lnTo>
                    <a:pt x="1239050" y="1173924"/>
                  </a:lnTo>
                  <a:lnTo>
                    <a:pt x="1199146" y="1203769"/>
                  </a:lnTo>
                  <a:lnTo>
                    <a:pt x="1201394" y="1179309"/>
                  </a:lnTo>
                  <a:lnTo>
                    <a:pt x="1208633" y="1136980"/>
                  </a:lnTo>
                  <a:lnTo>
                    <a:pt x="1224610" y="1099235"/>
                  </a:lnTo>
                  <a:lnTo>
                    <a:pt x="1256728" y="1073924"/>
                  </a:lnTo>
                  <a:lnTo>
                    <a:pt x="1277645" y="1070762"/>
                  </a:lnTo>
                  <a:lnTo>
                    <a:pt x="1291780" y="1072146"/>
                  </a:lnTo>
                  <a:lnTo>
                    <a:pt x="1326591" y="1099489"/>
                  </a:lnTo>
                  <a:lnTo>
                    <a:pt x="1331518" y="1117803"/>
                  </a:lnTo>
                  <a:lnTo>
                    <a:pt x="1423644" y="1117803"/>
                  </a:lnTo>
                  <a:lnTo>
                    <a:pt x="1419136" y="1091641"/>
                  </a:lnTo>
                  <a:lnTo>
                    <a:pt x="1419085" y="1091285"/>
                  </a:lnTo>
                  <a:lnTo>
                    <a:pt x="1411452" y="1070762"/>
                  </a:lnTo>
                  <a:lnTo>
                    <a:pt x="1379855" y="1028420"/>
                  </a:lnTo>
                  <a:lnTo>
                    <a:pt x="1334262" y="1003249"/>
                  </a:lnTo>
                  <a:lnTo>
                    <a:pt x="1275384" y="994854"/>
                  </a:lnTo>
                  <a:lnTo>
                    <a:pt x="1253477" y="996149"/>
                  </a:lnTo>
                  <a:lnTo>
                    <a:pt x="1214462" y="1006538"/>
                  </a:lnTo>
                  <a:lnTo>
                    <a:pt x="1181849" y="1026833"/>
                  </a:lnTo>
                  <a:lnTo>
                    <a:pt x="1144651" y="1070432"/>
                  </a:lnTo>
                  <a:lnTo>
                    <a:pt x="1125105" y="1115364"/>
                  </a:lnTo>
                  <a:lnTo>
                    <a:pt x="1113294" y="1169809"/>
                  </a:lnTo>
                  <a:lnTo>
                    <a:pt x="1113193" y="1170355"/>
                  </a:lnTo>
                  <a:lnTo>
                    <a:pt x="1111199" y="1188491"/>
                  </a:lnTo>
                  <a:lnTo>
                    <a:pt x="1109776" y="1209128"/>
                  </a:lnTo>
                  <a:lnTo>
                    <a:pt x="1109027" y="1229741"/>
                  </a:lnTo>
                  <a:lnTo>
                    <a:pt x="1108925" y="1232281"/>
                  </a:lnTo>
                  <a:lnTo>
                    <a:pt x="1108862" y="1238491"/>
                  </a:lnTo>
                  <a:lnTo>
                    <a:pt x="1108760" y="1260373"/>
                  </a:lnTo>
                  <a:lnTo>
                    <a:pt x="1110691" y="1301737"/>
                  </a:lnTo>
                  <a:lnTo>
                    <a:pt x="1116799" y="1341094"/>
                  </a:lnTo>
                  <a:lnTo>
                    <a:pt x="1141412" y="1407820"/>
                  </a:lnTo>
                  <a:lnTo>
                    <a:pt x="1165415" y="1440319"/>
                  </a:lnTo>
                  <a:lnTo>
                    <a:pt x="1230934" y="1477467"/>
                  </a:lnTo>
                  <a:lnTo>
                    <a:pt x="1272476" y="1482102"/>
                  </a:lnTo>
                  <a:lnTo>
                    <a:pt x="1311109" y="1478965"/>
                  </a:lnTo>
                  <a:lnTo>
                    <a:pt x="1344320" y="1469542"/>
                  </a:lnTo>
                  <a:lnTo>
                    <a:pt x="1372095" y="1453819"/>
                  </a:lnTo>
                  <a:lnTo>
                    <a:pt x="1394447" y="1431823"/>
                  </a:lnTo>
                  <a:lnTo>
                    <a:pt x="1410868" y="1406842"/>
                  </a:lnTo>
                  <a:lnTo>
                    <a:pt x="1411617" y="1405712"/>
                  </a:lnTo>
                  <a:lnTo>
                    <a:pt x="1423885" y="1377657"/>
                  </a:lnTo>
                  <a:lnTo>
                    <a:pt x="1431239" y="1347647"/>
                  </a:lnTo>
                  <a:lnTo>
                    <a:pt x="1433703" y="1315681"/>
                  </a:lnTo>
                  <a:close/>
                </a:path>
                <a:path w="7779384" h="1483360">
                  <a:moveTo>
                    <a:pt x="1584261" y="347903"/>
                  </a:moveTo>
                  <a:lnTo>
                    <a:pt x="1290040" y="347903"/>
                  </a:lnTo>
                  <a:lnTo>
                    <a:pt x="1290040" y="465785"/>
                  </a:lnTo>
                  <a:lnTo>
                    <a:pt x="1453438" y="465785"/>
                  </a:lnTo>
                  <a:lnTo>
                    <a:pt x="1445653" y="498678"/>
                  </a:lnTo>
                  <a:lnTo>
                    <a:pt x="1416418" y="554520"/>
                  </a:lnTo>
                  <a:lnTo>
                    <a:pt x="1369580" y="596125"/>
                  </a:lnTo>
                  <a:lnTo>
                    <a:pt x="1308722" y="617435"/>
                  </a:lnTo>
                  <a:lnTo>
                    <a:pt x="1273263" y="620102"/>
                  </a:lnTo>
                  <a:lnTo>
                    <a:pt x="1236421" y="616724"/>
                  </a:lnTo>
                  <a:lnTo>
                    <a:pt x="1168857" y="589699"/>
                  </a:lnTo>
                  <a:lnTo>
                    <a:pt x="1138123" y="566051"/>
                  </a:lnTo>
                  <a:lnTo>
                    <a:pt x="1112126" y="534276"/>
                  </a:lnTo>
                  <a:lnTo>
                    <a:pt x="1093558" y="493001"/>
                  </a:lnTo>
                  <a:lnTo>
                    <a:pt x="1082408" y="442201"/>
                  </a:lnTo>
                  <a:lnTo>
                    <a:pt x="1078699" y="381901"/>
                  </a:lnTo>
                  <a:lnTo>
                    <a:pt x="1082128" y="321398"/>
                  </a:lnTo>
                  <a:lnTo>
                    <a:pt x="1092415" y="268986"/>
                  </a:lnTo>
                  <a:lnTo>
                    <a:pt x="1109560" y="224663"/>
                  </a:lnTo>
                  <a:lnTo>
                    <a:pt x="1133563" y="188455"/>
                  </a:lnTo>
                  <a:lnTo>
                    <a:pt x="1162900" y="160312"/>
                  </a:lnTo>
                  <a:lnTo>
                    <a:pt x="1196035" y="140208"/>
                  </a:lnTo>
                  <a:lnTo>
                    <a:pt x="1232979" y="128143"/>
                  </a:lnTo>
                  <a:lnTo>
                    <a:pt x="1273733" y="124117"/>
                  </a:lnTo>
                  <a:lnTo>
                    <a:pt x="1295514" y="125107"/>
                  </a:lnTo>
                  <a:lnTo>
                    <a:pt x="1336001" y="133019"/>
                  </a:lnTo>
                  <a:lnTo>
                    <a:pt x="1384287" y="157035"/>
                  </a:lnTo>
                  <a:lnTo>
                    <a:pt x="1425257" y="207594"/>
                  </a:lnTo>
                  <a:lnTo>
                    <a:pt x="1436674" y="241046"/>
                  </a:lnTo>
                  <a:lnTo>
                    <a:pt x="1581873" y="241046"/>
                  </a:lnTo>
                  <a:lnTo>
                    <a:pt x="1571510" y="192125"/>
                  </a:lnTo>
                  <a:lnTo>
                    <a:pt x="1552448" y="147421"/>
                  </a:lnTo>
                  <a:lnTo>
                    <a:pt x="1524673" y="106946"/>
                  </a:lnTo>
                  <a:lnTo>
                    <a:pt x="1488186" y="70688"/>
                  </a:lnTo>
                  <a:lnTo>
                    <a:pt x="1453375" y="46101"/>
                  </a:lnTo>
                  <a:lnTo>
                    <a:pt x="1414348" y="26987"/>
                  </a:lnTo>
                  <a:lnTo>
                    <a:pt x="1371079" y="13322"/>
                  </a:lnTo>
                  <a:lnTo>
                    <a:pt x="1323568" y="5130"/>
                  </a:lnTo>
                  <a:lnTo>
                    <a:pt x="1271828" y="2400"/>
                  </a:lnTo>
                  <a:lnTo>
                    <a:pt x="1221765" y="5283"/>
                  </a:lnTo>
                  <a:lnTo>
                    <a:pt x="1175080" y="13893"/>
                  </a:lnTo>
                  <a:lnTo>
                    <a:pt x="1131773" y="28270"/>
                  </a:lnTo>
                  <a:lnTo>
                    <a:pt x="1091844" y="48374"/>
                  </a:lnTo>
                  <a:lnTo>
                    <a:pt x="1055306" y="74244"/>
                  </a:lnTo>
                  <a:lnTo>
                    <a:pt x="1022159" y="105841"/>
                  </a:lnTo>
                  <a:lnTo>
                    <a:pt x="993305" y="142214"/>
                  </a:lnTo>
                  <a:lnTo>
                    <a:pt x="969708" y="182359"/>
                  </a:lnTo>
                  <a:lnTo>
                    <a:pt x="951344" y="226288"/>
                  </a:lnTo>
                  <a:lnTo>
                    <a:pt x="938237" y="273989"/>
                  </a:lnTo>
                  <a:lnTo>
                    <a:pt x="930376" y="325475"/>
                  </a:lnTo>
                  <a:lnTo>
                    <a:pt x="927747" y="380733"/>
                  </a:lnTo>
                  <a:lnTo>
                    <a:pt x="930351" y="435241"/>
                  </a:lnTo>
                  <a:lnTo>
                    <a:pt x="938136" y="485775"/>
                  </a:lnTo>
                  <a:lnTo>
                    <a:pt x="951115" y="532307"/>
                  </a:lnTo>
                  <a:lnTo>
                    <a:pt x="969289" y="574840"/>
                  </a:lnTo>
                  <a:lnTo>
                    <a:pt x="992644" y="613397"/>
                  </a:lnTo>
                  <a:lnTo>
                    <a:pt x="1021207" y="647954"/>
                  </a:lnTo>
                  <a:lnTo>
                    <a:pt x="1059078" y="682955"/>
                  </a:lnTo>
                  <a:lnTo>
                    <a:pt x="1101013" y="710171"/>
                  </a:lnTo>
                  <a:lnTo>
                    <a:pt x="1147013" y="729615"/>
                  </a:lnTo>
                  <a:lnTo>
                    <a:pt x="1197089" y="741286"/>
                  </a:lnTo>
                  <a:lnTo>
                    <a:pt x="1251216" y="745172"/>
                  </a:lnTo>
                  <a:lnTo>
                    <a:pt x="1292186" y="742937"/>
                  </a:lnTo>
                  <a:lnTo>
                    <a:pt x="1329804" y="736231"/>
                  </a:lnTo>
                  <a:lnTo>
                    <a:pt x="1394980" y="709396"/>
                  </a:lnTo>
                  <a:lnTo>
                    <a:pt x="1431150" y="681482"/>
                  </a:lnTo>
                  <a:lnTo>
                    <a:pt x="1471650" y="638797"/>
                  </a:lnTo>
                  <a:lnTo>
                    <a:pt x="1486509" y="726960"/>
                  </a:lnTo>
                  <a:lnTo>
                    <a:pt x="1584261" y="726960"/>
                  </a:lnTo>
                  <a:lnTo>
                    <a:pt x="1584261" y="347903"/>
                  </a:lnTo>
                  <a:close/>
                </a:path>
                <a:path w="7779384" h="1483360">
                  <a:moveTo>
                    <a:pt x="1876539" y="1469771"/>
                  </a:moveTo>
                  <a:lnTo>
                    <a:pt x="1784870" y="1231303"/>
                  </a:lnTo>
                  <a:lnTo>
                    <a:pt x="1866582" y="1026693"/>
                  </a:lnTo>
                  <a:lnTo>
                    <a:pt x="1776895" y="1026693"/>
                  </a:lnTo>
                  <a:lnTo>
                    <a:pt x="1703171" y="1224661"/>
                  </a:lnTo>
                  <a:lnTo>
                    <a:pt x="1703171" y="1026693"/>
                  </a:lnTo>
                  <a:lnTo>
                    <a:pt x="1615478" y="1026693"/>
                  </a:lnTo>
                  <a:lnTo>
                    <a:pt x="1615478" y="1469771"/>
                  </a:lnTo>
                  <a:lnTo>
                    <a:pt x="1703171" y="1469771"/>
                  </a:lnTo>
                  <a:lnTo>
                    <a:pt x="1703171" y="1244600"/>
                  </a:lnTo>
                  <a:lnTo>
                    <a:pt x="1784870" y="1469771"/>
                  </a:lnTo>
                  <a:lnTo>
                    <a:pt x="1876539" y="1469771"/>
                  </a:lnTo>
                  <a:close/>
                </a:path>
                <a:path w="7779384" h="1483360">
                  <a:moveTo>
                    <a:pt x="2176183" y="1026693"/>
                  </a:moveTo>
                  <a:lnTo>
                    <a:pt x="2088502" y="1026693"/>
                  </a:lnTo>
                  <a:lnTo>
                    <a:pt x="2088502" y="1320317"/>
                  </a:lnTo>
                  <a:lnTo>
                    <a:pt x="2088261" y="1337818"/>
                  </a:lnTo>
                  <a:lnTo>
                    <a:pt x="2079701" y="1382344"/>
                  </a:lnTo>
                  <a:lnTo>
                    <a:pt x="2045335" y="1398041"/>
                  </a:lnTo>
                  <a:lnTo>
                    <a:pt x="2033854" y="1396911"/>
                  </a:lnTo>
                  <a:lnTo>
                    <a:pt x="2005965" y="1370291"/>
                  </a:lnTo>
                  <a:lnTo>
                    <a:pt x="2001494" y="1320317"/>
                  </a:lnTo>
                  <a:lnTo>
                    <a:pt x="2001494" y="1026693"/>
                  </a:lnTo>
                  <a:lnTo>
                    <a:pt x="1913788" y="1026693"/>
                  </a:lnTo>
                  <a:lnTo>
                    <a:pt x="1913788" y="1344231"/>
                  </a:lnTo>
                  <a:lnTo>
                    <a:pt x="1914004" y="1367167"/>
                  </a:lnTo>
                  <a:lnTo>
                    <a:pt x="1921103" y="1407337"/>
                  </a:lnTo>
                  <a:lnTo>
                    <a:pt x="1964956" y="1459153"/>
                  </a:lnTo>
                  <a:lnTo>
                    <a:pt x="2000694" y="1472539"/>
                  </a:lnTo>
                  <a:lnTo>
                    <a:pt x="2044661" y="1477086"/>
                  </a:lnTo>
                  <a:lnTo>
                    <a:pt x="2083295" y="1473657"/>
                  </a:lnTo>
                  <a:lnTo>
                    <a:pt x="2142363" y="1447380"/>
                  </a:lnTo>
                  <a:lnTo>
                    <a:pt x="2168626" y="1411782"/>
                  </a:lnTo>
                  <a:lnTo>
                    <a:pt x="2176183" y="1356855"/>
                  </a:lnTo>
                  <a:lnTo>
                    <a:pt x="2176183" y="1026693"/>
                  </a:lnTo>
                  <a:close/>
                </a:path>
                <a:path w="7779384" h="1483360">
                  <a:moveTo>
                    <a:pt x="2347620" y="347903"/>
                  </a:moveTo>
                  <a:lnTo>
                    <a:pt x="2053399" y="347903"/>
                  </a:lnTo>
                  <a:lnTo>
                    <a:pt x="2053399" y="465785"/>
                  </a:lnTo>
                  <a:lnTo>
                    <a:pt x="2216810" y="465785"/>
                  </a:lnTo>
                  <a:lnTo>
                    <a:pt x="2209025" y="498678"/>
                  </a:lnTo>
                  <a:lnTo>
                    <a:pt x="2179790" y="554520"/>
                  </a:lnTo>
                  <a:lnTo>
                    <a:pt x="2132952" y="596125"/>
                  </a:lnTo>
                  <a:lnTo>
                    <a:pt x="2072093" y="617435"/>
                  </a:lnTo>
                  <a:lnTo>
                    <a:pt x="2036622" y="620102"/>
                  </a:lnTo>
                  <a:lnTo>
                    <a:pt x="1999780" y="616724"/>
                  </a:lnTo>
                  <a:lnTo>
                    <a:pt x="1932216" y="589699"/>
                  </a:lnTo>
                  <a:lnTo>
                    <a:pt x="1901494" y="566051"/>
                  </a:lnTo>
                  <a:lnTo>
                    <a:pt x="1875485" y="534276"/>
                  </a:lnTo>
                  <a:lnTo>
                    <a:pt x="1856917" y="493001"/>
                  </a:lnTo>
                  <a:lnTo>
                    <a:pt x="1845779" y="442201"/>
                  </a:lnTo>
                  <a:lnTo>
                    <a:pt x="1842058" y="381901"/>
                  </a:lnTo>
                  <a:lnTo>
                    <a:pt x="1845487" y="321398"/>
                  </a:lnTo>
                  <a:lnTo>
                    <a:pt x="1855774" y="268986"/>
                  </a:lnTo>
                  <a:lnTo>
                    <a:pt x="1872919" y="224663"/>
                  </a:lnTo>
                  <a:lnTo>
                    <a:pt x="1896922" y="188455"/>
                  </a:lnTo>
                  <a:lnTo>
                    <a:pt x="1926259" y="160312"/>
                  </a:lnTo>
                  <a:lnTo>
                    <a:pt x="1959406" y="140208"/>
                  </a:lnTo>
                  <a:lnTo>
                    <a:pt x="1996351" y="128143"/>
                  </a:lnTo>
                  <a:lnTo>
                    <a:pt x="2037092" y="124117"/>
                  </a:lnTo>
                  <a:lnTo>
                    <a:pt x="2058873" y="125107"/>
                  </a:lnTo>
                  <a:lnTo>
                    <a:pt x="2099373" y="133019"/>
                  </a:lnTo>
                  <a:lnTo>
                    <a:pt x="2147646" y="157035"/>
                  </a:lnTo>
                  <a:lnTo>
                    <a:pt x="2188616" y="207594"/>
                  </a:lnTo>
                  <a:lnTo>
                    <a:pt x="2200033" y="241046"/>
                  </a:lnTo>
                  <a:lnTo>
                    <a:pt x="2345232" y="241046"/>
                  </a:lnTo>
                  <a:lnTo>
                    <a:pt x="2334882" y="192125"/>
                  </a:lnTo>
                  <a:lnTo>
                    <a:pt x="2315819" y="147421"/>
                  </a:lnTo>
                  <a:lnTo>
                    <a:pt x="2288044" y="106946"/>
                  </a:lnTo>
                  <a:lnTo>
                    <a:pt x="2251545" y="70688"/>
                  </a:lnTo>
                  <a:lnTo>
                    <a:pt x="2216747" y="46101"/>
                  </a:lnTo>
                  <a:lnTo>
                    <a:pt x="2177707" y="26987"/>
                  </a:lnTo>
                  <a:lnTo>
                    <a:pt x="2134438" y="13322"/>
                  </a:lnTo>
                  <a:lnTo>
                    <a:pt x="2086940" y="5130"/>
                  </a:lnTo>
                  <a:lnTo>
                    <a:pt x="2035200" y="2400"/>
                  </a:lnTo>
                  <a:lnTo>
                    <a:pt x="1985124" y="5283"/>
                  </a:lnTo>
                  <a:lnTo>
                    <a:pt x="1938439" y="13893"/>
                  </a:lnTo>
                  <a:lnTo>
                    <a:pt x="1895144" y="28270"/>
                  </a:lnTo>
                  <a:lnTo>
                    <a:pt x="1855216" y="48374"/>
                  </a:lnTo>
                  <a:lnTo>
                    <a:pt x="1818678" y="74244"/>
                  </a:lnTo>
                  <a:lnTo>
                    <a:pt x="1785518" y="105841"/>
                  </a:lnTo>
                  <a:lnTo>
                    <a:pt x="1756664" y="142214"/>
                  </a:lnTo>
                  <a:lnTo>
                    <a:pt x="1733067" y="182359"/>
                  </a:lnTo>
                  <a:lnTo>
                    <a:pt x="1714715" y="226288"/>
                  </a:lnTo>
                  <a:lnTo>
                    <a:pt x="1701609" y="273989"/>
                  </a:lnTo>
                  <a:lnTo>
                    <a:pt x="1693748" y="325475"/>
                  </a:lnTo>
                  <a:lnTo>
                    <a:pt x="1691119" y="380733"/>
                  </a:lnTo>
                  <a:lnTo>
                    <a:pt x="1693722" y="435241"/>
                  </a:lnTo>
                  <a:lnTo>
                    <a:pt x="1701507" y="485775"/>
                  </a:lnTo>
                  <a:lnTo>
                    <a:pt x="1714474" y="532307"/>
                  </a:lnTo>
                  <a:lnTo>
                    <a:pt x="1732648" y="574840"/>
                  </a:lnTo>
                  <a:lnTo>
                    <a:pt x="1756016" y="613397"/>
                  </a:lnTo>
                  <a:lnTo>
                    <a:pt x="1784565" y="647954"/>
                  </a:lnTo>
                  <a:lnTo>
                    <a:pt x="1822437" y="682955"/>
                  </a:lnTo>
                  <a:lnTo>
                    <a:pt x="1864385" y="710171"/>
                  </a:lnTo>
                  <a:lnTo>
                    <a:pt x="1910384" y="729615"/>
                  </a:lnTo>
                  <a:lnTo>
                    <a:pt x="1960448" y="741286"/>
                  </a:lnTo>
                  <a:lnTo>
                    <a:pt x="2014575" y="745172"/>
                  </a:lnTo>
                  <a:lnTo>
                    <a:pt x="2055558" y="742937"/>
                  </a:lnTo>
                  <a:lnTo>
                    <a:pt x="2093175" y="736231"/>
                  </a:lnTo>
                  <a:lnTo>
                    <a:pt x="2158339" y="709396"/>
                  </a:lnTo>
                  <a:lnTo>
                    <a:pt x="2194522" y="681482"/>
                  </a:lnTo>
                  <a:lnTo>
                    <a:pt x="2235022" y="638797"/>
                  </a:lnTo>
                  <a:lnTo>
                    <a:pt x="2249868" y="726960"/>
                  </a:lnTo>
                  <a:lnTo>
                    <a:pt x="2347620" y="726960"/>
                  </a:lnTo>
                  <a:lnTo>
                    <a:pt x="2347620" y="347903"/>
                  </a:lnTo>
                  <a:close/>
                </a:path>
                <a:path w="7779384" h="1483360">
                  <a:moveTo>
                    <a:pt x="2511691" y="1469771"/>
                  </a:moveTo>
                  <a:lnTo>
                    <a:pt x="2493949" y="1395387"/>
                  </a:lnTo>
                  <a:lnTo>
                    <a:pt x="2477643" y="1326946"/>
                  </a:lnTo>
                  <a:lnTo>
                    <a:pt x="2433307" y="1140955"/>
                  </a:lnTo>
                  <a:lnTo>
                    <a:pt x="2406065" y="1026693"/>
                  </a:lnTo>
                  <a:lnTo>
                    <a:pt x="2389467" y="1026693"/>
                  </a:lnTo>
                  <a:lnTo>
                    <a:pt x="2389467" y="1326946"/>
                  </a:lnTo>
                  <a:lnTo>
                    <a:pt x="2327694" y="1326946"/>
                  </a:lnTo>
                  <a:lnTo>
                    <a:pt x="2340305" y="1265847"/>
                  </a:lnTo>
                  <a:lnTo>
                    <a:pt x="2350351" y="1204645"/>
                  </a:lnTo>
                  <a:lnTo>
                    <a:pt x="2356916" y="1140955"/>
                  </a:lnTo>
                  <a:lnTo>
                    <a:pt x="2360371" y="1170813"/>
                  </a:lnTo>
                  <a:lnTo>
                    <a:pt x="2364143" y="1197927"/>
                  </a:lnTo>
                  <a:lnTo>
                    <a:pt x="2368778" y="1225778"/>
                  </a:lnTo>
                  <a:lnTo>
                    <a:pt x="2374862" y="1257871"/>
                  </a:lnTo>
                  <a:lnTo>
                    <a:pt x="2389467" y="1326946"/>
                  </a:lnTo>
                  <a:lnTo>
                    <a:pt x="2389467" y="1026693"/>
                  </a:lnTo>
                  <a:lnTo>
                    <a:pt x="2313736" y="1026693"/>
                  </a:lnTo>
                  <a:lnTo>
                    <a:pt x="2210778" y="1469771"/>
                  </a:lnTo>
                  <a:lnTo>
                    <a:pt x="2298458" y="1469771"/>
                  </a:lnTo>
                  <a:lnTo>
                    <a:pt x="2313736" y="1395387"/>
                  </a:lnTo>
                  <a:lnTo>
                    <a:pt x="2402751" y="1395387"/>
                  </a:lnTo>
                  <a:lnTo>
                    <a:pt x="2418702" y="1469771"/>
                  </a:lnTo>
                  <a:lnTo>
                    <a:pt x="2511691" y="1469771"/>
                  </a:lnTo>
                  <a:close/>
                </a:path>
                <a:path w="7779384" h="1483360">
                  <a:moveTo>
                    <a:pt x="2728290" y="1388643"/>
                  </a:moveTo>
                  <a:lnTo>
                    <a:pt x="2636621" y="1388643"/>
                  </a:lnTo>
                  <a:lnTo>
                    <a:pt x="2636621" y="1026693"/>
                  </a:lnTo>
                  <a:lnTo>
                    <a:pt x="2548928" y="1026693"/>
                  </a:lnTo>
                  <a:lnTo>
                    <a:pt x="2548928" y="1388643"/>
                  </a:lnTo>
                  <a:lnTo>
                    <a:pt x="2548928" y="1469923"/>
                  </a:lnTo>
                  <a:lnTo>
                    <a:pt x="2728290" y="1469923"/>
                  </a:lnTo>
                  <a:lnTo>
                    <a:pt x="2728290" y="1388643"/>
                  </a:lnTo>
                  <a:close/>
                </a:path>
                <a:path w="7779384" h="1483360">
                  <a:moveTo>
                    <a:pt x="3055797" y="1469771"/>
                  </a:moveTo>
                  <a:lnTo>
                    <a:pt x="3038068" y="1395387"/>
                  </a:lnTo>
                  <a:lnTo>
                    <a:pt x="3021749" y="1326946"/>
                  </a:lnTo>
                  <a:lnTo>
                    <a:pt x="2977413" y="1140955"/>
                  </a:lnTo>
                  <a:lnTo>
                    <a:pt x="2950184" y="1026693"/>
                  </a:lnTo>
                  <a:lnTo>
                    <a:pt x="2933585" y="1026693"/>
                  </a:lnTo>
                  <a:lnTo>
                    <a:pt x="2933585" y="1326946"/>
                  </a:lnTo>
                  <a:lnTo>
                    <a:pt x="2871800" y="1326946"/>
                  </a:lnTo>
                  <a:lnTo>
                    <a:pt x="2884411" y="1265847"/>
                  </a:lnTo>
                  <a:lnTo>
                    <a:pt x="2894469" y="1204645"/>
                  </a:lnTo>
                  <a:lnTo>
                    <a:pt x="2901023" y="1140955"/>
                  </a:lnTo>
                  <a:lnTo>
                    <a:pt x="2904477" y="1170813"/>
                  </a:lnTo>
                  <a:lnTo>
                    <a:pt x="2908249" y="1197927"/>
                  </a:lnTo>
                  <a:lnTo>
                    <a:pt x="2912897" y="1225778"/>
                  </a:lnTo>
                  <a:lnTo>
                    <a:pt x="2918968" y="1257871"/>
                  </a:lnTo>
                  <a:lnTo>
                    <a:pt x="2933585" y="1326946"/>
                  </a:lnTo>
                  <a:lnTo>
                    <a:pt x="2933585" y="1026693"/>
                  </a:lnTo>
                  <a:lnTo>
                    <a:pt x="2857843" y="1026693"/>
                  </a:lnTo>
                  <a:lnTo>
                    <a:pt x="2754896" y="1469771"/>
                  </a:lnTo>
                  <a:lnTo>
                    <a:pt x="2842577" y="1469771"/>
                  </a:lnTo>
                  <a:lnTo>
                    <a:pt x="2857843" y="1395387"/>
                  </a:lnTo>
                  <a:lnTo>
                    <a:pt x="2946870" y="1395387"/>
                  </a:lnTo>
                  <a:lnTo>
                    <a:pt x="2962808" y="1469771"/>
                  </a:lnTo>
                  <a:lnTo>
                    <a:pt x="3055797" y="1469771"/>
                  </a:lnTo>
                  <a:close/>
                </a:path>
                <a:path w="7779384" h="1483360">
                  <a:moveTo>
                    <a:pt x="3067405" y="709244"/>
                  </a:moveTo>
                  <a:lnTo>
                    <a:pt x="3040151" y="668985"/>
                  </a:lnTo>
                  <a:lnTo>
                    <a:pt x="3038551" y="659041"/>
                  </a:lnTo>
                  <a:lnTo>
                    <a:pt x="3038449" y="658418"/>
                  </a:lnTo>
                  <a:lnTo>
                    <a:pt x="3037230" y="643940"/>
                  </a:lnTo>
                  <a:lnTo>
                    <a:pt x="3036595" y="628243"/>
                  </a:lnTo>
                  <a:lnTo>
                    <a:pt x="3036493" y="625589"/>
                  </a:lnTo>
                  <a:lnTo>
                    <a:pt x="3036252" y="603326"/>
                  </a:lnTo>
                  <a:lnTo>
                    <a:pt x="3036252" y="555879"/>
                  </a:lnTo>
                  <a:lnTo>
                    <a:pt x="3034982" y="521131"/>
                  </a:lnTo>
                  <a:lnTo>
                    <a:pt x="3031159" y="491134"/>
                  </a:lnTo>
                  <a:lnTo>
                    <a:pt x="3024797" y="465899"/>
                  </a:lnTo>
                  <a:lnTo>
                    <a:pt x="3017863" y="449986"/>
                  </a:lnTo>
                  <a:lnTo>
                    <a:pt x="3015881" y="445439"/>
                  </a:lnTo>
                  <a:lnTo>
                    <a:pt x="3003918" y="428383"/>
                  </a:lnTo>
                  <a:lnTo>
                    <a:pt x="2988386" y="413385"/>
                  </a:lnTo>
                  <a:lnTo>
                    <a:pt x="2969298" y="400469"/>
                  </a:lnTo>
                  <a:lnTo>
                    <a:pt x="2946641" y="389597"/>
                  </a:lnTo>
                  <a:lnTo>
                    <a:pt x="2973806" y="377761"/>
                  </a:lnTo>
                  <a:lnTo>
                    <a:pt x="3015729" y="343369"/>
                  </a:lnTo>
                  <a:lnTo>
                    <a:pt x="3041612" y="296405"/>
                  </a:lnTo>
                  <a:lnTo>
                    <a:pt x="3054312" y="246926"/>
                  </a:lnTo>
                  <a:lnTo>
                    <a:pt x="3055899" y="221869"/>
                  </a:lnTo>
                  <a:lnTo>
                    <a:pt x="3055074" y="201599"/>
                  </a:lnTo>
                  <a:lnTo>
                    <a:pt x="3042805" y="147599"/>
                  </a:lnTo>
                  <a:lnTo>
                    <a:pt x="3017926" y="101955"/>
                  </a:lnTo>
                  <a:lnTo>
                    <a:pt x="2993009" y="72885"/>
                  </a:lnTo>
                  <a:lnTo>
                    <a:pt x="2959938" y="48196"/>
                  </a:lnTo>
                  <a:lnTo>
                    <a:pt x="2919577" y="31394"/>
                  </a:lnTo>
                  <a:lnTo>
                    <a:pt x="2907830" y="28892"/>
                  </a:lnTo>
                  <a:lnTo>
                    <a:pt x="2907830" y="241998"/>
                  </a:lnTo>
                  <a:lnTo>
                    <a:pt x="2905214" y="269265"/>
                  </a:lnTo>
                  <a:lnTo>
                    <a:pt x="2884271" y="309041"/>
                  </a:lnTo>
                  <a:lnTo>
                    <a:pt x="2836367" y="330174"/>
                  </a:lnTo>
                  <a:lnTo>
                    <a:pt x="2794965" y="333057"/>
                  </a:lnTo>
                  <a:lnTo>
                    <a:pt x="2636113" y="333057"/>
                  </a:lnTo>
                  <a:lnTo>
                    <a:pt x="2636113" y="143294"/>
                  </a:lnTo>
                  <a:lnTo>
                    <a:pt x="2799054" y="143294"/>
                  </a:lnTo>
                  <a:lnTo>
                    <a:pt x="2838869" y="146405"/>
                  </a:lnTo>
                  <a:lnTo>
                    <a:pt x="2885033" y="169405"/>
                  </a:lnTo>
                  <a:lnTo>
                    <a:pt x="2905290" y="212534"/>
                  </a:lnTo>
                  <a:lnTo>
                    <a:pt x="2907830" y="241998"/>
                  </a:lnTo>
                  <a:lnTo>
                    <a:pt x="2907830" y="28892"/>
                  </a:lnTo>
                  <a:lnTo>
                    <a:pt x="2893796" y="25882"/>
                  </a:lnTo>
                  <a:lnTo>
                    <a:pt x="2863850" y="22288"/>
                  </a:lnTo>
                  <a:lnTo>
                    <a:pt x="2829737" y="20612"/>
                  </a:lnTo>
                  <a:lnTo>
                    <a:pt x="2491867" y="20612"/>
                  </a:lnTo>
                  <a:lnTo>
                    <a:pt x="2491867" y="726960"/>
                  </a:lnTo>
                  <a:lnTo>
                    <a:pt x="2636113" y="726960"/>
                  </a:lnTo>
                  <a:lnTo>
                    <a:pt x="2636113" y="449986"/>
                  </a:lnTo>
                  <a:lnTo>
                    <a:pt x="2780271" y="449986"/>
                  </a:lnTo>
                  <a:lnTo>
                    <a:pt x="2832112" y="455612"/>
                  </a:lnTo>
                  <a:lnTo>
                    <a:pt x="2874226" y="486587"/>
                  </a:lnTo>
                  <a:lnTo>
                    <a:pt x="2885897" y="531622"/>
                  </a:lnTo>
                  <a:lnTo>
                    <a:pt x="2888627" y="625589"/>
                  </a:lnTo>
                  <a:lnTo>
                    <a:pt x="2888665" y="628243"/>
                  </a:lnTo>
                  <a:lnTo>
                    <a:pt x="2889224" y="643737"/>
                  </a:lnTo>
                  <a:lnTo>
                    <a:pt x="2894888" y="689114"/>
                  </a:lnTo>
                  <a:lnTo>
                    <a:pt x="2904464" y="726960"/>
                  </a:lnTo>
                  <a:lnTo>
                    <a:pt x="3067405" y="726960"/>
                  </a:lnTo>
                  <a:lnTo>
                    <a:pt x="3067405" y="709244"/>
                  </a:lnTo>
                  <a:close/>
                </a:path>
                <a:path w="7779384" h="1483360">
                  <a:moveTo>
                    <a:pt x="3395967" y="1388643"/>
                  </a:moveTo>
                  <a:lnTo>
                    <a:pt x="3304311" y="1388643"/>
                  </a:lnTo>
                  <a:lnTo>
                    <a:pt x="3304311" y="1026693"/>
                  </a:lnTo>
                  <a:lnTo>
                    <a:pt x="3216618" y="1026693"/>
                  </a:lnTo>
                  <a:lnTo>
                    <a:pt x="3216618" y="1388643"/>
                  </a:lnTo>
                  <a:lnTo>
                    <a:pt x="3216618" y="1469923"/>
                  </a:lnTo>
                  <a:lnTo>
                    <a:pt x="3395967" y="1469923"/>
                  </a:lnTo>
                  <a:lnTo>
                    <a:pt x="3395967" y="1388643"/>
                  </a:lnTo>
                  <a:close/>
                </a:path>
                <a:path w="7779384" h="1483360">
                  <a:moveTo>
                    <a:pt x="3700894" y="1026693"/>
                  </a:moveTo>
                  <a:lnTo>
                    <a:pt x="3613213" y="1026693"/>
                  </a:lnTo>
                  <a:lnTo>
                    <a:pt x="3613213" y="1320317"/>
                  </a:lnTo>
                  <a:lnTo>
                    <a:pt x="3612972" y="1337818"/>
                  </a:lnTo>
                  <a:lnTo>
                    <a:pt x="3604412" y="1382344"/>
                  </a:lnTo>
                  <a:lnTo>
                    <a:pt x="3570046" y="1398041"/>
                  </a:lnTo>
                  <a:lnTo>
                    <a:pt x="3558565" y="1396911"/>
                  </a:lnTo>
                  <a:lnTo>
                    <a:pt x="3530676" y="1370291"/>
                  </a:lnTo>
                  <a:lnTo>
                    <a:pt x="3526205" y="1320317"/>
                  </a:lnTo>
                  <a:lnTo>
                    <a:pt x="3526205" y="1026693"/>
                  </a:lnTo>
                  <a:lnTo>
                    <a:pt x="3438499" y="1026693"/>
                  </a:lnTo>
                  <a:lnTo>
                    <a:pt x="3438499" y="1344231"/>
                  </a:lnTo>
                  <a:lnTo>
                    <a:pt x="3438715" y="1367167"/>
                  </a:lnTo>
                  <a:lnTo>
                    <a:pt x="3445814" y="1407337"/>
                  </a:lnTo>
                  <a:lnTo>
                    <a:pt x="3489668" y="1459153"/>
                  </a:lnTo>
                  <a:lnTo>
                    <a:pt x="3525405" y="1472539"/>
                  </a:lnTo>
                  <a:lnTo>
                    <a:pt x="3569373" y="1477086"/>
                  </a:lnTo>
                  <a:lnTo>
                    <a:pt x="3608006" y="1473657"/>
                  </a:lnTo>
                  <a:lnTo>
                    <a:pt x="3667074" y="1447380"/>
                  </a:lnTo>
                  <a:lnTo>
                    <a:pt x="3693337" y="1411782"/>
                  </a:lnTo>
                  <a:lnTo>
                    <a:pt x="3700894" y="1356855"/>
                  </a:lnTo>
                  <a:lnTo>
                    <a:pt x="3700894" y="1026693"/>
                  </a:lnTo>
                  <a:close/>
                </a:path>
                <a:path w="7779384" h="1483360">
                  <a:moveTo>
                    <a:pt x="3816185" y="726960"/>
                  </a:moveTo>
                  <a:lnTo>
                    <a:pt x="3764800" y="581761"/>
                  </a:lnTo>
                  <a:lnTo>
                    <a:pt x="3721735" y="460044"/>
                  </a:lnTo>
                  <a:lnTo>
                    <a:pt x="3623399" y="182105"/>
                  </a:lnTo>
                  <a:lnTo>
                    <a:pt x="3570440" y="32423"/>
                  </a:lnTo>
                  <a:lnTo>
                    <a:pt x="3570440" y="460044"/>
                  </a:lnTo>
                  <a:lnTo>
                    <a:pt x="3389528" y="460044"/>
                  </a:lnTo>
                  <a:lnTo>
                    <a:pt x="3481197" y="182105"/>
                  </a:lnTo>
                  <a:lnTo>
                    <a:pt x="3570440" y="460044"/>
                  </a:lnTo>
                  <a:lnTo>
                    <a:pt x="3570440" y="32423"/>
                  </a:lnTo>
                  <a:lnTo>
                    <a:pt x="3566261" y="20612"/>
                  </a:lnTo>
                  <a:lnTo>
                    <a:pt x="3399256" y="20612"/>
                  </a:lnTo>
                  <a:lnTo>
                    <a:pt x="3147110" y="726960"/>
                  </a:lnTo>
                  <a:lnTo>
                    <a:pt x="3301504" y="726960"/>
                  </a:lnTo>
                  <a:lnTo>
                    <a:pt x="3349396" y="581761"/>
                  </a:lnTo>
                  <a:lnTo>
                    <a:pt x="3609505" y="581761"/>
                  </a:lnTo>
                  <a:lnTo>
                    <a:pt x="3656114" y="726960"/>
                  </a:lnTo>
                  <a:lnTo>
                    <a:pt x="3816185" y="726960"/>
                  </a:lnTo>
                  <a:close/>
                </a:path>
                <a:path w="7779384" h="1483360">
                  <a:moveTo>
                    <a:pt x="4150664" y="1469771"/>
                  </a:moveTo>
                  <a:lnTo>
                    <a:pt x="4104182" y="1026693"/>
                  </a:lnTo>
                  <a:lnTo>
                    <a:pt x="3986593" y="1026693"/>
                  </a:lnTo>
                  <a:lnTo>
                    <a:pt x="3951389" y="1288440"/>
                  </a:lnTo>
                  <a:lnTo>
                    <a:pt x="3907548" y="1026693"/>
                  </a:lnTo>
                  <a:lnTo>
                    <a:pt x="3792626" y="1026693"/>
                  </a:lnTo>
                  <a:lnTo>
                    <a:pt x="3753434" y="1469771"/>
                  </a:lnTo>
                  <a:lnTo>
                    <a:pt x="3847744" y="1469771"/>
                  </a:lnTo>
                  <a:lnTo>
                    <a:pt x="3861041" y="1150912"/>
                  </a:lnTo>
                  <a:lnTo>
                    <a:pt x="3864114" y="1181150"/>
                  </a:lnTo>
                  <a:lnTo>
                    <a:pt x="3867188" y="1204480"/>
                  </a:lnTo>
                  <a:lnTo>
                    <a:pt x="3871506" y="1230414"/>
                  </a:lnTo>
                  <a:lnTo>
                    <a:pt x="3878313" y="1268501"/>
                  </a:lnTo>
                  <a:lnTo>
                    <a:pt x="3919486" y="1469771"/>
                  </a:lnTo>
                  <a:lnTo>
                    <a:pt x="3986593" y="1469771"/>
                  </a:lnTo>
                  <a:lnTo>
                    <a:pt x="4025785" y="1253223"/>
                  </a:lnTo>
                  <a:lnTo>
                    <a:pt x="4033913" y="1200086"/>
                  </a:lnTo>
                  <a:lnTo>
                    <a:pt x="4039070" y="1150912"/>
                  </a:lnTo>
                  <a:lnTo>
                    <a:pt x="4060990" y="1469771"/>
                  </a:lnTo>
                  <a:lnTo>
                    <a:pt x="4150664" y="1469771"/>
                  </a:lnTo>
                  <a:close/>
                </a:path>
                <a:path w="7779384" h="1483360">
                  <a:moveTo>
                    <a:pt x="4440352" y="1157566"/>
                  </a:moveTo>
                  <a:lnTo>
                    <a:pt x="4427448" y="1097114"/>
                  </a:lnTo>
                  <a:lnTo>
                    <a:pt x="4405046" y="1060970"/>
                  </a:lnTo>
                  <a:lnTo>
                    <a:pt x="4365104" y="1034262"/>
                  </a:lnTo>
                  <a:lnTo>
                    <a:pt x="4353331" y="1030947"/>
                  </a:lnTo>
                  <a:lnTo>
                    <a:pt x="4353331" y="1157566"/>
                  </a:lnTo>
                  <a:lnTo>
                    <a:pt x="4349762" y="1183855"/>
                  </a:lnTo>
                  <a:lnTo>
                    <a:pt x="4338307" y="1201496"/>
                  </a:lnTo>
                  <a:lnTo>
                    <a:pt x="4317746" y="1211275"/>
                  </a:lnTo>
                  <a:lnTo>
                    <a:pt x="4286910" y="1214018"/>
                  </a:lnTo>
                  <a:lnTo>
                    <a:pt x="4286910" y="1097114"/>
                  </a:lnTo>
                  <a:lnTo>
                    <a:pt x="4302176" y="1097114"/>
                  </a:lnTo>
                  <a:lnTo>
                    <a:pt x="4325023" y="1100772"/>
                  </a:lnTo>
                  <a:lnTo>
                    <a:pt x="4340949" y="1111897"/>
                  </a:lnTo>
                  <a:lnTo>
                    <a:pt x="4350283" y="1130744"/>
                  </a:lnTo>
                  <a:lnTo>
                    <a:pt x="4353331" y="1157566"/>
                  </a:lnTo>
                  <a:lnTo>
                    <a:pt x="4353331" y="1030947"/>
                  </a:lnTo>
                  <a:lnTo>
                    <a:pt x="4349178" y="1029766"/>
                  </a:lnTo>
                  <a:lnTo>
                    <a:pt x="4330027" y="1027391"/>
                  </a:lnTo>
                  <a:lnTo>
                    <a:pt x="4305503" y="1026693"/>
                  </a:lnTo>
                  <a:lnTo>
                    <a:pt x="4199217" y="1026693"/>
                  </a:lnTo>
                  <a:lnTo>
                    <a:pt x="4199217" y="1469771"/>
                  </a:lnTo>
                  <a:lnTo>
                    <a:pt x="4286910" y="1469771"/>
                  </a:lnTo>
                  <a:lnTo>
                    <a:pt x="4286910" y="1287106"/>
                  </a:lnTo>
                  <a:lnTo>
                    <a:pt x="4295546" y="1288440"/>
                  </a:lnTo>
                  <a:lnTo>
                    <a:pt x="4306836" y="1288440"/>
                  </a:lnTo>
                  <a:lnTo>
                    <a:pt x="4317073" y="1287106"/>
                  </a:lnTo>
                  <a:lnTo>
                    <a:pt x="4352353" y="1282534"/>
                  </a:lnTo>
                  <a:lnTo>
                    <a:pt x="4389412" y="1265516"/>
                  </a:lnTo>
                  <a:lnTo>
                    <a:pt x="4417072" y="1238351"/>
                  </a:lnTo>
                  <a:lnTo>
                    <a:pt x="4428668" y="1214018"/>
                  </a:lnTo>
                  <a:lnTo>
                    <a:pt x="4434370" y="1202042"/>
                  </a:lnTo>
                  <a:lnTo>
                    <a:pt x="4440352" y="1157566"/>
                  </a:lnTo>
                  <a:close/>
                </a:path>
                <a:path w="7779384" h="1483360">
                  <a:moveTo>
                    <a:pt x="4442244" y="244398"/>
                  </a:moveTo>
                  <a:lnTo>
                    <a:pt x="4438345" y="190881"/>
                  </a:lnTo>
                  <a:lnTo>
                    <a:pt x="4426661" y="144856"/>
                  </a:lnTo>
                  <a:lnTo>
                    <a:pt x="4407179" y="106299"/>
                  </a:lnTo>
                  <a:lnTo>
                    <a:pt x="4379900" y="75234"/>
                  </a:lnTo>
                  <a:lnTo>
                    <a:pt x="4346054" y="51333"/>
                  </a:lnTo>
                  <a:lnTo>
                    <a:pt x="4306913" y="34264"/>
                  </a:lnTo>
                  <a:lnTo>
                    <a:pt x="4295610" y="31673"/>
                  </a:lnTo>
                  <a:lnTo>
                    <a:pt x="4295610" y="245351"/>
                  </a:lnTo>
                  <a:lnTo>
                    <a:pt x="4293857" y="271056"/>
                  </a:lnTo>
                  <a:lnTo>
                    <a:pt x="4279836" y="311315"/>
                  </a:lnTo>
                  <a:lnTo>
                    <a:pt x="4233913" y="344919"/>
                  </a:lnTo>
                  <a:lnTo>
                    <a:pt x="4189018" y="351269"/>
                  </a:lnTo>
                  <a:lnTo>
                    <a:pt x="4055999" y="351269"/>
                  </a:lnTo>
                  <a:lnTo>
                    <a:pt x="4055999" y="143294"/>
                  </a:lnTo>
                  <a:lnTo>
                    <a:pt x="4189018" y="143294"/>
                  </a:lnTo>
                  <a:lnTo>
                    <a:pt x="4214317" y="144856"/>
                  </a:lnTo>
                  <a:lnTo>
                    <a:pt x="4213301" y="144856"/>
                  </a:lnTo>
                  <a:lnTo>
                    <a:pt x="4233913" y="149161"/>
                  </a:lnTo>
                  <a:lnTo>
                    <a:pt x="4279836" y="180492"/>
                  </a:lnTo>
                  <a:lnTo>
                    <a:pt x="4293857" y="219786"/>
                  </a:lnTo>
                  <a:lnTo>
                    <a:pt x="4295610" y="245351"/>
                  </a:lnTo>
                  <a:lnTo>
                    <a:pt x="4295610" y="31673"/>
                  </a:lnTo>
                  <a:lnTo>
                    <a:pt x="4262437" y="24028"/>
                  </a:lnTo>
                  <a:lnTo>
                    <a:pt x="4212653" y="20612"/>
                  </a:lnTo>
                  <a:lnTo>
                    <a:pt x="3909364" y="20612"/>
                  </a:lnTo>
                  <a:lnTo>
                    <a:pt x="3909364" y="726960"/>
                  </a:lnTo>
                  <a:lnTo>
                    <a:pt x="4055999" y="726960"/>
                  </a:lnTo>
                  <a:lnTo>
                    <a:pt x="4055999" y="472986"/>
                  </a:lnTo>
                  <a:lnTo>
                    <a:pt x="4203090" y="472986"/>
                  </a:lnTo>
                  <a:lnTo>
                    <a:pt x="4257319" y="469747"/>
                  </a:lnTo>
                  <a:lnTo>
                    <a:pt x="4304919" y="460044"/>
                  </a:lnTo>
                  <a:lnTo>
                    <a:pt x="4345889" y="443865"/>
                  </a:lnTo>
                  <a:lnTo>
                    <a:pt x="4380217" y="421233"/>
                  </a:lnTo>
                  <a:lnTo>
                    <a:pt x="4407357" y="390766"/>
                  </a:lnTo>
                  <a:lnTo>
                    <a:pt x="4426686" y="351269"/>
                  </a:lnTo>
                  <a:lnTo>
                    <a:pt x="4438370" y="302361"/>
                  </a:lnTo>
                  <a:lnTo>
                    <a:pt x="4442180" y="245351"/>
                  </a:lnTo>
                  <a:lnTo>
                    <a:pt x="4442244" y="244398"/>
                  </a:lnTo>
                  <a:close/>
                </a:path>
                <a:path w="7779384" h="1483360">
                  <a:moveTo>
                    <a:pt x="4750600" y="1026693"/>
                  </a:moveTo>
                  <a:lnTo>
                    <a:pt x="4662919" y="1026693"/>
                  </a:lnTo>
                  <a:lnTo>
                    <a:pt x="4662919" y="1320317"/>
                  </a:lnTo>
                  <a:lnTo>
                    <a:pt x="4662678" y="1337818"/>
                  </a:lnTo>
                  <a:lnTo>
                    <a:pt x="4654118" y="1382344"/>
                  </a:lnTo>
                  <a:lnTo>
                    <a:pt x="4619752" y="1398041"/>
                  </a:lnTo>
                  <a:lnTo>
                    <a:pt x="4608258" y="1396911"/>
                  </a:lnTo>
                  <a:lnTo>
                    <a:pt x="4580382" y="1370291"/>
                  </a:lnTo>
                  <a:lnTo>
                    <a:pt x="4575911" y="1320317"/>
                  </a:lnTo>
                  <a:lnTo>
                    <a:pt x="4575911" y="1026693"/>
                  </a:lnTo>
                  <a:lnTo>
                    <a:pt x="4488205" y="1026693"/>
                  </a:lnTo>
                  <a:lnTo>
                    <a:pt x="4488205" y="1344231"/>
                  </a:lnTo>
                  <a:lnTo>
                    <a:pt x="4488421" y="1367167"/>
                  </a:lnTo>
                  <a:lnTo>
                    <a:pt x="4495520" y="1407337"/>
                  </a:lnTo>
                  <a:lnTo>
                    <a:pt x="4539373" y="1459153"/>
                  </a:lnTo>
                  <a:lnTo>
                    <a:pt x="4575111" y="1472539"/>
                  </a:lnTo>
                  <a:lnTo>
                    <a:pt x="4619079" y="1477086"/>
                  </a:lnTo>
                  <a:lnTo>
                    <a:pt x="4657712" y="1473657"/>
                  </a:lnTo>
                  <a:lnTo>
                    <a:pt x="4716780" y="1447380"/>
                  </a:lnTo>
                  <a:lnTo>
                    <a:pt x="4743031" y="1411782"/>
                  </a:lnTo>
                  <a:lnTo>
                    <a:pt x="4750600" y="1356855"/>
                  </a:lnTo>
                  <a:lnTo>
                    <a:pt x="4750600" y="1026693"/>
                  </a:lnTo>
                  <a:close/>
                </a:path>
                <a:path w="7779384" h="1483360">
                  <a:moveTo>
                    <a:pt x="5077485" y="1469771"/>
                  </a:moveTo>
                  <a:lnTo>
                    <a:pt x="5000422" y="1267841"/>
                  </a:lnTo>
                  <a:lnTo>
                    <a:pt x="5003876" y="1265186"/>
                  </a:lnTo>
                  <a:lnTo>
                    <a:pt x="5028501" y="1246276"/>
                  </a:lnTo>
                  <a:lnTo>
                    <a:pt x="5048174" y="1220914"/>
                  </a:lnTo>
                  <a:lnTo>
                    <a:pt x="5049291" y="1218018"/>
                  </a:lnTo>
                  <a:lnTo>
                    <a:pt x="5059743" y="1190955"/>
                  </a:lnTo>
                  <a:lnTo>
                    <a:pt x="5063528" y="1155573"/>
                  </a:lnTo>
                  <a:lnTo>
                    <a:pt x="5059908" y="1122311"/>
                  </a:lnTo>
                  <a:lnTo>
                    <a:pt x="5050790" y="1095959"/>
                  </a:lnTo>
                  <a:lnTo>
                    <a:pt x="5050726" y="1095781"/>
                  </a:lnTo>
                  <a:lnTo>
                    <a:pt x="5049494" y="1092225"/>
                  </a:lnTo>
                  <a:lnTo>
                    <a:pt x="5032984" y="1066736"/>
                  </a:lnTo>
                  <a:lnTo>
                    <a:pt x="5011051" y="1047292"/>
                  </a:lnTo>
                  <a:lnTo>
                    <a:pt x="4993195" y="1037907"/>
                  </a:lnTo>
                  <a:lnTo>
                    <a:pt x="4978501" y="1033513"/>
                  </a:lnTo>
                  <a:lnTo>
                    <a:pt x="4978501" y="1156893"/>
                  </a:lnTo>
                  <a:lnTo>
                    <a:pt x="4974628" y="1182700"/>
                  </a:lnTo>
                  <a:lnTo>
                    <a:pt x="4963477" y="1201902"/>
                  </a:lnTo>
                  <a:lnTo>
                    <a:pt x="4945723" y="1213891"/>
                  </a:lnTo>
                  <a:lnTo>
                    <a:pt x="4922050" y="1218018"/>
                  </a:lnTo>
                  <a:lnTo>
                    <a:pt x="4918722" y="1218018"/>
                  </a:lnTo>
                  <a:lnTo>
                    <a:pt x="4913414" y="1217345"/>
                  </a:lnTo>
                  <a:lnTo>
                    <a:pt x="4907432" y="1216685"/>
                  </a:lnTo>
                  <a:lnTo>
                    <a:pt x="4907432" y="1095781"/>
                  </a:lnTo>
                  <a:lnTo>
                    <a:pt x="4925771" y="1095959"/>
                  </a:lnTo>
                  <a:lnTo>
                    <a:pt x="4962817" y="1108697"/>
                  </a:lnTo>
                  <a:lnTo>
                    <a:pt x="4978374" y="1155573"/>
                  </a:lnTo>
                  <a:lnTo>
                    <a:pt x="4978501" y="1156893"/>
                  </a:lnTo>
                  <a:lnTo>
                    <a:pt x="4978501" y="1033513"/>
                  </a:lnTo>
                  <a:lnTo>
                    <a:pt x="4971859" y="1031519"/>
                  </a:lnTo>
                  <a:lnTo>
                    <a:pt x="4946040" y="1027861"/>
                  </a:lnTo>
                  <a:lnTo>
                    <a:pt x="4914735" y="1026693"/>
                  </a:lnTo>
                  <a:lnTo>
                    <a:pt x="4819739" y="1026693"/>
                  </a:lnTo>
                  <a:lnTo>
                    <a:pt x="4819739" y="1469771"/>
                  </a:lnTo>
                  <a:lnTo>
                    <a:pt x="4907432" y="1469771"/>
                  </a:lnTo>
                  <a:lnTo>
                    <a:pt x="4907432" y="1265186"/>
                  </a:lnTo>
                  <a:lnTo>
                    <a:pt x="4985156" y="1469771"/>
                  </a:lnTo>
                  <a:lnTo>
                    <a:pt x="5077485" y="1469771"/>
                  </a:lnTo>
                  <a:close/>
                </a:path>
                <a:path w="7779384" h="1483360">
                  <a:moveTo>
                    <a:pt x="5127523" y="20840"/>
                  </a:moveTo>
                  <a:lnTo>
                    <a:pt x="4980889" y="20840"/>
                  </a:lnTo>
                  <a:lnTo>
                    <a:pt x="4980889" y="290080"/>
                  </a:lnTo>
                  <a:lnTo>
                    <a:pt x="4706302" y="290080"/>
                  </a:lnTo>
                  <a:lnTo>
                    <a:pt x="4706302" y="20840"/>
                  </a:lnTo>
                  <a:lnTo>
                    <a:pt x="4559655" y="20840"/>
                  </a:lnTo>
                  <a:lnTo>
                    <a:pt x="4559655" y="290080"/>
                  </a:lnTo>
                  <a:lnTo>
                    <a:pt x="4559655" y="412000"/>
                  </a:lnTo>
                  <a:lnTo>
                    <a:pt x="4559655" y="726960"/>
                  </a:lnTo>
                  <a:lnTo>
                    <a:pt x="4706302" y="726960"/>
                  </a:lnTo>
                  <a:lnTo>
                    <a:pt x="4706302" y="412000"/>
                  </a:lnTo>
                  <a:lnTo>
                    <a:pt x="4980889" y="412000"/>
                  </a:lnTo>
                  <a:lnTo>
                    <a:pt x="4980889" y="726960"/>
                  </a:lnTo>
                  <a:lnTo>
                    <a:pt x="5127523" y="726960"/>
                  </a:lnTo>
                  <a:lnTo>
                    <a:pt x="5127523" y="412000"/>
                  </a:lnTo>
                  <a:lnTo>
                    <a:pt x="5127523" y="290080"/>
                  </a:lnTo>
                  <a:lnTo>
                    <a:pt x="5127523" y="20840"/>
                  </a:lnTo>
                  <a:close/>
                </a:path>
                <a:path w="7779384" h="1483360">
                  <a:moveTo>
                    <a:pt x="5474424" y="999388"/>
                  </a:moveTo>
                  <a:lnTo>
                    <a:pt x="5397551" y="999388"/>
                  </a:lnTo>
                  <a:lnTo>
                    <a:pt x="5397551" y="1003503"/>
                  </a:lnTo>
                  <a:lnTo>
                    <a:pt x="5396344" y="1009764"/>
                  </a:lnTo>
                  <a:lnTo>
                    <a:pt x="5381447" y="1045083"/>
                  </a:lnTo>
                  <a:lnTo>
                    <a:pt x="5343690" y="1072743"/>
                  </a:lnTo>
                  <a:lnTo>
                    <a:pt x="5289334" y="1081341"/>
                  </a:lnTo>
                  <a:lnTo>
                    <a:pt x="5269077" y="1082433"/>
                  </a:lnTo>
                  <a:lnTo>
                    <a:pt x="5269077" y="1145362"/>
                  </a:lnTo>
                  <a:lnTo>
                    <a:pt x="5379707" y="1145362"/>
                  </a:lnTo>
                  <a:lnTo>
                    <a:pt x="5379707" y="1469783"/>
                  </a:lnTo>
                  <a:lnTo>
                    <a:pt x="5474424" y="1469783"/>
                  </a:lnTo>
                  <a:lnTo>
                    <a:pt x="5474424" y="999388"/>
                  </a:lnTo>
                  <a:close/>
                </a:path>
                <a:path w="7779384" h="1483360">
                  <a:moveTo>
                    <a:pt x="5793968" y="1240751"/>
                  </a:moveTo>
                  <a:lnTo>
                    <a:pt x="5607761" y="1240751"/>
                  </a:lnTo>
                  <a:lnTo>
                    <a:pt x="5607761" y="1328343"/>
                  </a:lnTo>
                  <a:lnTo>
                    <a:pt x="5793968" y="1328343"/>
                  </a:lnTo>
                  <a:lnTo>
                    <a:pt x="5793968" y="1240751"/>
                  </a:lnTo>
                  <a:close/>
                </a:path>
                <a:path w="7779384" h="1483360">
                  <a:moveTo>
                    <a:pt x="6143218" y="726960"/>
                  </a:moveTo>
                  <a:lnTo>
                    <a:pt x="6091847" y="581761"/>
                  </a:lnTo>
                  <a:lnTo>
                    <a:pt x="6048781" y="460044"/>
                  </a:lnTo>
                  <a:lnTo>
                    <a:pt x="5950445" y="182105"/>
                  </a:lnTo>
                  <a:lnTo>
                    <a:pt x="5897486" y="32423"/>
                  </a:lnTo>
                  <a:lnTo>
                    <a:pt x="5897486" y="460044"/>
                  </a:lnTo>
                  <a:lnTo>
                    <a:pt x="5716575" y="460044"/>
                  </a:lnTo>
                  <a:lnTo>
                    <a:pt x="5808243" y="182105"/>
                  </a:lnTo>
                  <a:lnTo>
                    <a:pt x="5897486" y="460044"/>
                  </a:lnTo>
                  <a:lnTo>
                    <a:pt x="5897486" y="32423"/>
                  </a:lnTo>
                  <a:lnTo>
                    <a:pt x="5893308" y="20612"/>
                  </a:lnTo>
                  <a:lnTo>
                    <a:pt x="5726303" y="20612"/>
                  </a:lnTo>
                  <a:lnTo>
                    <a:pt x="5474157" y="726960"/>
                  </a:lnTo>
                  <a:lnTo>
                    <a:pt x="5628551" y="726960"/>
                  </a:lnTo>
                  <a:lnTo>
                    <a:pt x="5676430" y="581761"/>
                  </a:lnTo>
                  <a:lnTo>
                    <a:pt x="5936551" y="581761"/>
                  </a:lnTo>
                  <a:lnTo>
                    <a:pt x="5983148" y="726960"/>
                  </a:lnTo>
                  <a:lnTo>
                    <a:pt x="6143218" y="726960"/>
                  </a:lnTo>
                  <a:close/>
                </a:path>
                <a:path w="7779384" h="1483360">
                  <a:moveTo>
                    <a:pt x="6161176" y="1296225"/>
                  </a:moveTo>
                  <a:lnTo>
                    <a:pt x="6107989" y="1296225"/>
                  </a:lnTo>
                  <a:lnTo>
                    <a:pt x="6107989" y="1093152"/>
                  </a:lnTo>
                  <a:lnTo>
                    <a:pt x="6107989" y="1002322"/>
                  </a:lnTo>
                  <a:lnTo>
                    <a:pt x="6017476" y="1002322"/>
                  </a:lnTo>
                  <a:lnTo>
                    <a:pt x="6017476" y="1093152"/>
                  </a:lnTo>
                  <a:lnTo>
                    <a:pt x="6017476" y="1296225"/>
                  </a:lnTo>
                  <a:lnTo>
                    <a:pt x="5899721" y="1296225"/>
                  </a:lnTo>
                  <a:lnTo>
                    <a:pt x="6017476" y="1093152"/>
                  </a:lnTo>
                  <a:lnTo>
                    <a:pt x="6017476" y="1002322"/>
                  </a:lnTo>
                  <a:lnTo>
                    <a:pt x="6004179" y="1002322"/>
                  </a:lnTo>
                  <a:lnTo>
                    <a:pt x="5831268" y="1287792"/>
                  </a:lnTo>
                  <a:lnTo>
                    <a:pt x="5831268" y="1368564"/>
                  </a:lnTo>
                  <a:lnTo>
                    <a:pt x="6017476" y="1368564"/>
                  </a:lnTo>
                  <a:lnTo>
                    <a:pt x="6017476" y="1469771"/>
                  </a:lnTo>
                  <a:lnTo>
                    <a:pt x="6107989" y="1469771"/>
                  </a:lnTo>
                  <a:lnTo>
                    <a:pt x="6107989" y="1368564"/>
                  </a:lnTo>
                  <a:lnTo>
                    <a:pt x="6161176" y="1368564"/>
                  </a:lnTo>
                  <a:lnTo>
                    <a:pt x="6161176" y="1296225"/>
                  </a:lnTo>
                  <a:close/>
                </a:path>
                <a:path w="7779384" h="1483360">
                  <a:moveTo>
                    <a:pt x="6784149" y="520433"/>
                  </a:moveTo>
                  <a:lnTo>
                    <a:pt x="6780200" y="476021"/>
                  </a:lnTo>
                  <a:lnTo>
                    <a:pt x="6768363" y="437172"/>
                  </a:lnTo>
                  <a:lnTo>
                    <a:pt x="6748627" y="403885"/>
                  </a:lnTo>
                  <a:lnTo>
                    <a:pt x="6720992" y="376186"/>
                  </a:lnTo>
                  <a:lnTo>
                    <a:pt x="6670116" y="347306"/>
                  </a:lnTo>
                  <a:lnTo>
                    <a:pt x="6598818" y="324916"/>
                  </a:lnTo>
                  <a:lnTo>
                    <a:pt x="6474866" y="295668"/>
                  </a:lnTo>
                  <a:lnTo>
                    <a:pt x="6442088" y="287553"/>
                  </a:lnTo>
                  <a:lnTo>
                    <a:pt x="6395174" y="272948"/>
                  </a:lnTo>
                  <a:lnTo>
                    <a:pt x="6355232" y="242963"/>
                  </a:lnTo>
                  <a:lnTo>
                    <a:pt x="6346622" y="209905"/>
                  </a:lnTo>
                  <a:lnTo>
                    <a:pt x="6348806" y="190436"/>
                  </a:lnTo>
                  <a:lnTo>
                    <a:pt x="6381509" y="145681"/>
                  </a:lnTo>
                  <a:lnTo>
                    <a:pt x="6422288" y="128435"/>
                  </a:lnTo>
                  <a:lnTo>
                    <a:pt x="6474866" y="122682"/>
                  </a:lnTo>
                  <a:lnTo>
                    <a:pt x="6500076" y="123799"/>
                  </a:lnTo>
                  <a:lnTo>
                    <a:pt x="6544030" y="132664"/>
                  </a:lnTo>
                  <a:lnTo>
                    <a:pt x="6586245" y="156133"/>
                  </a:lnTo>
                  <a:lnTo>
                    <a:pt x="6614744" y="201422"/>
                  </a:lnTo>
                  <a:lnTo>
                    <a:pt x="6619786" y="230987"/>
                  </a:lnTo>
                  <a:lnTo>
                    <a:pt x="6761632" y="230987"/>
                  </a:lnTo>
                  <a:lnTo>
                    <a:pt x="6754939" y="178015"/>
                  </a:lnTo>
                  <a:lnTo>
                    <a:pt x="6738772" y="131737"/>
                  </a:lnTo>
                  <a:lnTo>
                    <a:pt x="6713106" y="92125"/>
                  </a:lnTo>
                  <a:lnTo>
                    <a:pt x="6677939" y="59194"/>
                  </a:lnTo>
                  <a:lnTo>
                    <a:pt x="6635966" y="33299"/>
                  </a:lnTo>
                  <a:lnTo>
                    <a:pt x="6589839" y="14795"/>
                  </a:lnTo>
                  <a:lnTo>
                    <a:pt x="6539547" y="3695"/>
                  </a:lnTo>
                  <a:lnTo>
                    <a:pt x="6485115" y="0"/>
                  </a:lnTo>
                  <a:lnTo>
                    <a:pt x="6421539" y="3924"/>
                  </a:lnTo>
                  <a:lnTo>
                    <a:pt x="6366142" y="15697"/>
                  </a:lnTo>
                  <a:lnTo>
                    <a:pt x="6318936" y="35318"/>
                  </a:lnTo>
                  <a:lnTo>
                    <a:pt x="6279908" y="62788"/>
                  </a:lnTo>
                  <a:lnTo>
                    <a:pt x="6249340" y="96177"/>
                  </a:lnTo>
                  <a:lnTo>
                    <a:pt x="6227521" y="133578"/>
                  </a:lnTo>
                  <a:lnTo>
                    <a:pt x="6214415" y="175006"/>
                  </a:lnTo>
                  <a:lnTo>
                    <a:pt x="6210058" y="220433"/>
                  </a:lnTo>
                  <a:lnTo>
                    <a:pt x="6214516" y="268986"/>
                  </a:lnTo>
                  <a:lnTo>
                    <a:pt x="6227902" y="310654"/>
                  </a:lnTo>
                  <a:lnTo>
                    <a:pt x="6250216" y="345427"/>
                  </a:lnTo>
                  <a:lnTo>
                    <a:pt x="6281458" y="373316"/>
                  </a:lnTo>
                  <a:lnTo>
                    <a:pt x="6341262" y="401472"/>
                  </a:lnTo>
                  <a:lnTo>
                    <a:pt x="6384404" y="414731"/>
                  </a:lnTo>
                  <a:lnTo>
                    <a:pt x="6436360" y="427456"/>
                  </a:lnTo>
                  <a:lnTo>
                    <a:pt x="6512839" y="444233"/>
                  </a:lnTo>
                  <a:lnTo>
                    <a:pt x="6544145" y="451688"/>
                  </a:lnTo>
                  <a:lnTo>
                    <a:pt x="6593179" y="468223"/>
                  </a:lnTo>
                  <a:lnTo>
                    <a:pt x="6634086" y="500418"/>
                  </a:lnTo>
                  <a:lnTo>
                    <a:pt x="6641820" y="531444"/>
                  </a:lnTo>
                  <a:lnTo>
                    <a:pt x="6637871" y="559028"/>
                  </a:lnTo>
                  <a:lnTo>
                    <a:pt x="6606324" y="599998"/>
                  </a:lnTo>
                  <a:lnTo>
                    <a:pt x="6560820" y="618426"/>
                  </a:lnTo>
                  <a:lnTo>
                    <a:pt x="6517513" y="624166"/>
                  </a:lnTo>
                  <a:lnTo>
                    <a:pt x="6492100" y="624890"/>
                  </a:lnTo>
                  <a:lnTo>
                    <a:pt x="6450851" y="622173"/>
                  </a:lnTo>
                  <a:lnTo>
                    <a:pt x="6387973" y="600367"/>
                  </a:lnTo>
                  <a:lnTo>
                    <a:pt x="6357150" y="567778"/>
                  </a:lnTo>
                  <a:lnTo>
                    <a:pt x="6343701" y="531609"/>
                  </a:lnTo>
                  <a:lnTo>
                    <a:pt x="6339446" y="508927"/>
                  </a:lnTo>
                  <a:lnTo>
                    <a:pt x="6198552" y="508927"/>
                  </a:lnTo>
                  <a:lnTo>
                    <a:pt x="6203556" y="561086"/>
                  </a:lnTo>
                  <a:lnTo>
                    <a:pt x="6218529" y="607339"/>
                  </a:lnTo>
                  <a:lnTo>
                    <a:pt x="6243510" y="647700"/>
                  </a:lnTo>
                  <a:lnTo>
                    <a:pt x="6278473" y="682155"/>
                  </a:lnTo>
                  <a:lnTo>
                    <a:pt x="6312827" y="704850"/>
                  </a:lnTo>
                  <a:lnTo>
                    <a:pt x="6351943" y="722490"/>
                  </a:lnTo>
                  <a:lnTo>
                    <a:pt x="6395834" y="735088"/>
                  </a:lnTo>
                  <a:lnTo>
                    <a:pt x="6444475" y="742657"/>
                  </a:lnTo>
                  <a:lnTo>
                    <a:pt x="6497891" y="745172"/>
                  </a:lnTo>
                  <a:lnTo>
                    <a:pt x="6550050" y="742619"/>
                  </a:lnTo>
                  <a:lnTo>
                    <a:pt x="6597282" y="734936"/>
                  </a:lnTo>
                  <a:lnTo>
                    <a:pt x="6639560" y="722147"/>
                  </a:lnTo>
                  <a:lnTo>
                    <a:pt x="6676911" y="704227"/>
                  </a:lnTo>
                  <a:lnTo>
                    <a:pt x="6709308" y="681189"/>
                  </a:lnTo>
                  <a:lnTo>
                    <a:pt x="6742049" y="647153"/>
                  </a:lnTo>
                  <a:lnTo>
                    <a:pt x="6765430" y="609015"/>
                  </a:lnTo>
                  <a:lnTo>
                    <a:pt x="6779463" y="566775"/>
                  </a:lnTo>
                  <a:lnTo>
                    <a:pt x="6784149" y="520433"/>
                  </a:lnTo>
                  <a:close/>
                </a:path>
                <a:path w="7779384" h="1483360">
                  <a:moveTo>
                    <a:pt x="6822973" y="1219009"/>
                  </a:moveTo>
                  <a:lnTo>
                    <a:pt x="6820700" y="1180414"/>
                  </a:lnTo>
                  <a:lnTo>
                    <a:pt x="6813893" y="1139850"/>
                  </a:lnTo>
                  <a:lnTo>
                    <a:pt x="6800824" y="1099794"/>
                  </a:lnTo>
                  <a:lnTo>
                    <a:pt x="6787401" y="1074648"/>
                  </a:lnTo>
                  <a:lnTo>
                    <a:pt x="6779831" y="1062659"/>
                  </a:lnTo>
                  <a:lnTo>
                    <a:pt x="6763055" y="1042314"/>
                  </a:lnTo>
                  <a:lnTo>
                    <a:pt x="6743903" y="1025423"/>
                  </a:lnTo>
                  <a:lnTo>
                    <a:pt x="6722351" y="1011986"/>
                  </a:lnTo>
                  <a:lnTo>
                    <a:pt x="6721437" y="1011605"/>
                  </a:lnTo>
                  <a:lnTo>
                    <a:pt x="6721437" y="1225816"/>
                  </a:lnTo>
                  <a:lnTo>
                    <a:pt x="6720484" y="1251356"/>
                  </a:lnTo>
                  <a:lnTo>
                    <a:pt x="6712864" y="1296936"/>
                  </a:lnTo>
                  <a:lnTo>
                    <a:pt x="6689560" y="1347508"/>
                  </a:lnTo>
                  <a:lnTo>
                    <a:pt x="6640258" y="1382369"/>
                  </a:lnTo>
                  <a:lnTo>
                    <a:pt x="6607569" y="1386738"/>
                  </a:lnTo>
                  <a:lnTo>
                    <a:pt x="6515443" y="1386738"/>
                  </a:lnTo>
                  <a:lnTo>
                    <a:pt x="6515443" y="1074648"/>
                  </a:lnTo>
                  <a:lnTo>
                    <a:pt x="6607569" y="1074648"/>
                  </a:lnTo>
                  <a:lnTo>
                    <a:pt x="6664426" y="1084389"/>
                  </a:lnTo>
                  <a:lnTo>
                    <a:pt x="6698716" y="1113586"/>
                  </a:lnTo>
                  <a:lnTo>
                    <a:pt x="6715760" y="1161275"/>
                  </a:lnTo>
                  <a:lnTo>
                    <a:pt x="6721437" y="1225816"/>
                  </a:lnTo>
                  <a:lnTo>
                    <a:pt x="6721437" y="1011605"/>
                  </a:lnTo>
                  <a:lnTo>
                    <a:pt x="6682702" y="997686"/>
                  </a:lnTo>
                  <a:lnTo>
                    <a:pt x="6624434" y="991603"/>
                  </a:lnTo>
                  <a:lnTo>
                    <a:pt x="6418440" y="991603"/>
                  </a:lnTo>
                  <a:lnTo>
                    <a:pt x="6418440" y="1469783"/>
                  </a:lnTo>
                  <a:lnTo>
                    <a:pt x="6624434" y="1469783"/>
                  </a:lnTo>
                  <a:lnTo>
                    <a:pt x="6675082" y="1464195"/>
                  </a:lnTo>
                  <a:lnTo>
                    <a:pt x="6718681" y="1447469"/>
                  </a:lnTo>
                  <a:lnTo>
                    <a:pt x="6755219" y="1419593"/>
                  </a:lnTo>
                  <a:lnTo>
                    <a:pt x="6780035" y="1386738"/>
                  </a:lnTo>
                  <a:lnTo>
                    <a:pt x="6801434" y="1345653"/>
                  </a:lnTo>
                  <a:lnTo>
                    <a:pt x="6813397" y="1307084"/>
                  </a:lnTo>
                  <a:lnTo>
                    <a:pt x="6820573" y="1264881"/>
                  </a:lnTo>
                  <a:lnTo>
                    <a:pt x="6822973" y="1219009"/>
                  </a:lnTo>
                  <a:close/>
                </a:path>
                <a:path w="7779384" h="1483360">
                  <a:moveTo>
                    <a:pt x="7022325" y="20612"/>
                  </a:moveTo>
                  <a:lnTo>
                    <a:pt x="6875678" y="20612"/>
                  </a:lnTo>
                  <a:lnTo>
                    <a:pt x="6875678" y="726960"/>
                  </a:lnTo>
                  <a:lnTo>
                    <a:pt x="7022325" y="726960"/>
                  </a:lnTo>
                  <a:lnTo>
                    <a:pt x="7022325" y="20612"/>
                  </a:lnTo>
                  <a:close/>
                </a:path>
                <a:path w="7779384" h="1483360">
                  <a:moveTo>
                    <a:pt x="7263498" y="1384046"/>
                  </a:moveTo>
                  <a:lnTo>
                    <a:pt x="6998792" y="1384046"/>
                  </a:lnTo>
                  <a:lnTo>
                    <a:pt x="6998792" y="1260856"/>
                  </a:lnTo>
                  <a:lnTo>
                    <a:pt x="7231062" y="1260856"/>
                  </a:lnTo>
                  <a:lnTo>
                    <a:pt x="7231062" y="1178306"/>
                  </a:lnTo>
                  <a:lnTo>
                    <a:pt x="6998792" y="1178306"/>
                  </a:lnTo>
                  <a:lnTo>
                    <a:pt x="6998792" y="1076706"/>
                  </a:lnTo>
                  <a:lnTo>
                    <a:pt x="7251827" y="1076706"/>
                  </a:lnTo>
                  <a:lnTo>
                    <a:pt x="7251827" y="991616"/>
                  </a:lnTo>
                  <a:lnTo>
                    <a:pt x="6901154" y="991616"/>
                  </a:lnTo>
                  <a:lnTo>
                    <a:pt x="6901154" y="1076706"/>
                  </a:lnTo>
                  <a:lnTo>
                    <a:pt x="6901154" y="1178306"/>
                  </a:lnTo>
                  <a:lnTo>
                    <a:pt x="6901154" y="1260856"/>
                  </a:lnTo>
                  <a:lnTo>
                    <a:pt x="6901154" y="1384046"/>
                  </a:lnTo>
                  <a:lnTo>
                    <a:pt x="6901154" y="1470406"/>
                  </a:lnTo>
                  <a:lnTo>
                    <a:pt x="7263498" y="1470406"/>
                  </a:lnTo>
                  <a:lnTo>
                    <a:pt x="7263498" y="1384046"/>
                  </a:lnTo>
                  <a:close/>
                </a:path>
                <a:path w="7779384" h="1483360">
                  <a:moveTo>
                    <a:pt x="7745895" y="1150886"/>
                  </a:moveTo>
                  <a:lnTo>
                    <a:pt x="7736497" y="1106208"/>
                  </a:lnTo>
                  <a:lnTo>
                    <a:pt x="7712811" y="1061681"/>
                  </a:lnTo>
                  <a:lnTo>
                    <a:pt x="7680858" y="1027049"/>
                  </a:lnTo>
                  <a:lnTo>
                    <a:pt x="7640790" y="1002309"/>
                  </a:lnTo>
                  <a:lnTo>
                    <a:pt x="7592619" y="987475"/>
                  </a:lnTo>
                  <a:lnTo>
                    <a:pt x="7536332" y="982522"/>
                  </a:lnTo>
                  <a:lnTo>
                    <a:pt x="7493228" y="986218"/>
                  </a:lnTo>
                  <a:lnTo>
                    <a:pt x="7454100" y="997280"/>
                  </a:lnTo>
                  <a:lnTo>
                    <a:pt x="7418946" y="1015733"/>
                  </a:lnTo>
                  <a:lnTo>
                    <a:pt x="7387768" y="1041565"/>
                  </a:lnTo>
                  <a:lnTo>
                    <a:pt x="7358393" y="1079055"/>
                  </a:lnTo>
                  <a:lnTo>
                    <a:pt x="7337399" y="1123721"/>
                  </a:lnTo>
                  <a:lnTo>
                    <a:pt x="7324814" y="1175562"/>
                  </a:lnTo>
                  <a:lnTo>
                    <a:pt x="7320610" y="1234579"/>
                  </a:lnTo>
                  <a:lnTo>
                    <a:pt x="7324306" y="1289405"/>
                  </a:lnTo>
                  <a:lnTo>
                    <a:pt x="7335367" y="1338072"/>
                  </a:lnTo>
                  <a:lnTo>
                    <a:pt x="7353821" y="1380566"/>
                  </a:lnTo>
                  <a:lnTo>
                    <a:pt x="7379652" y="1416900"/>
                  </a:lnTo>
                  <a:lnTo>
                    <a:pt x="7411923" y="1445856"/>
                  </a:lnTo>
                  <a:lnTo>
                    <a:pt x="7449718" y="1466532"/>
                  </a:lnTo>
                  <a:lnTo>
                    <a:pt x="7493025" y="1478940"/>
                  </a:lnTo>
                  <a:lnTo>
                    <a:pt x="7541857" y="1483080"/>
                  </a:lnTo>
                  <a:lnTo>
                    <a:pt x="7581671" y="1480019"/>
                  </a:lnTo>
                  <a:lnTo>
                    <a:pt x="7650124" y="1455521"/>
                  </a:lnTo>
                  <a:lnTo>
                    <a:pt x="7702842" y="1407782"/>
                  </a:lnTo>
                  <a:lnTo>
                    <a:pt x="7735925" y="1344193"/>
                  </a:lnTo>
                  <a:lnTo>
                    <a:pt x="7744917" y="1306931"/>
                  </a:lnTo>
                  <a:lnTo>
                    <a:pt x="7645984" y="1306931"/>
                  </a:lnTo>
                  <a:lnTo>
                    <a:pt x="7640637" y="1324267"/>
                  </a:lnTo>
                  <a:lnTo>
                    <a:pt x="7634630" y="1339291"/>
                  </a:lnTo>
                  <a:lnTo>
                    <a:pt x="7605344" y="1377442"/>
                  </a:lnTo>
                  <a:lnTo>
                    <a:pt x="7565276" y="1394637"/>
                  </a:lnTo>
                  <a:lnTo>
                    <a:pt x="7540561" y="1396784"/>
                  </a:lnTo>
                  <a:lnTo>
                    <a:pt x="7516050" y="1394282"/>
                  </a:lnTo>
                  <a:lnTo>
                    <a:pt x="7473810" y="1374254"/>
                  </a:lnTo>
                  <a:lnTo>
                    <a:pt x="7441501" y="1334173"/>
                  </a:lnTo>
                  <a:lnTo>
                    <a:pt x="7424877" y="1273911"/>
                  </a:lnTo>
                  <a:lnTo>
                    <a:pt x="7422807" y="1236205"/>
                  </a:lnTo>
                  <a:lnTo>
                    <a:pt x="7424763" y="1198257"/>
                  </a:lnTo>
                  <a:lnTo>
                    <a:pt x="7440498" y="1136053"/>
                  </a:lnTo>
                  <a:lnTo>
                    <a:pt x="7471435" y="1092568"/>
                  </a:lnTo>
                  <a:lnTo>
                    <a:pt x="7514425" y="1070584"/>
                  </a:lnTo>
                  <a:lnTo>
                    <a:pt x="7540231" y="1067841"/>
                  </a:lnTo>
                  <a:lnTo>
                    <a:pt x="7565364" y="1069784"/>
                  </a:lnTo>
                  <a:lnTo>
                    <a:pt x="7605750" y="1085354"/>
                  </a:lnTo>
                  <a:lnTo>
                    <a:pt x="7634872" y="1120724"/>
                  </a:lnTo>
                  <a:lnTo>
                    <a:pt x="7645984" y="1150886"/>
                  </a:lnTo>
                  <a:lnTo>
                    <a:pt x="7745895" y="1150886"/>
                  </a:lnTo>
                  <a:close/>
                </a:path>
                <a:path w="7779384" h="1483360">
                  <a:moveTo>
                    <a:pt x="7779220" y="726960"/>
                  </a:moveTo>
                  <a:lnTo>
                    <a:pt x="7727848" y="581761"/>
                  </a:lnTo>
                  <a:lnTo>
                    <a:pt x="7684783" y="460044"/>
                  </a:lnTo>
                  <a:lnTo>
                    <a:pt x="7586446" y="182105"/>
                  </a:lnTo>
                  <a:lnTo>
                    <a:pt x="7533487" y="32423"/>
                  </a:lnTo>
                  <a:lnTo>
                    <a:pt x="7533487" y="460044"/>
                  </a:lnTo>
                  <a:lnTo>
                    <a:pt x="7352576" y="460044"/>
                  </a:lnTo>
                  <a:lnTo>
                    <a:pt x="7444245" y="182105"/>
                  </a:lnTo>
                  <a:lnTo>
                    <a:pt x="7533487" y="460044"/>
                  </a:lnTo>
                  <a:lnTo>
                    <a:pt x="7533487" y="32423"/>
                  </a:lnTo>
                  <a:lnTo>
                    <a:pt x="7529309" y="20612"/>
                  </a:lnTo>
                  <a:lnTo>
                    <a:pt x="7362304" y="20612"/>
                  </a:lnTo>
                  <a:lnTo>
                    <a:pt x="7110146" y="726960"/>
                  </a:lnTo>
                  <a:lnTo>
                    <a:pt x="7264552" y="726960"/>
                  </a:lnTo>
                  <a:lnTo>
                    <a:pt x="7312431" y="581761"/>
                  </a:lnTo>
                  <a:lnTo>
                    <a:pt x="7572540" y="581761"/>
                  </a:lnTo>
                  <a:lnTo>
                    <a:pt x="7619149" y="726960"/>
                  </a:lnTo>
                  <a:lnTo>
                    <a:pt x="7779220" y="726960"/>
                  </a:lnTo>
                  <a:close/>
                </a:path>
              </a:pathLst>
            </a:custGeom>
            <a:solidFill>
              <a:srgbClr val="231E2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79" name="object 1479"/>
            <p:cNvSpPr/>
            <p:nvPr/>
          </p:nvSpPr>
          <p:spPr>
            <a:xfrm>
              <a:off x="10448049" y="5620824"/>
              <a:ext cx="7533005" cy="3771900"/>
            </a:xfrm>
            <a:custGeom>
              <a:avLst/>
              <a:gdLst/>
              <a:ahLst/>
              <a:cxnLst/>
              <a:rect l="l" t="t" r="r" b="b"/>
              <a:pathLst>
                <a:path w="7533005" h="3771900">
                  <a:moveTo>
                    <a:pt x="678243" y="2205888"/>
                  </a:moveTo>
                  <a:lnTo>
                    <a:pt x="36779" y="2205888"/>
                  </a:lnTo>
                  <a:lnTo>
                    <a:pt x="36779" y="2363368"/>
                  </a:lnTo>
                  <a:lnTo>
                    <a:pt x="272973" y="2363368"/>
                  </a:lnTo>
                  <a:lnTo>
                    <a:pt x="272973" y="3750208"/>
                  </a:lnTo>
                  <a:lnTo>
                    <a:pt x="446671" y="3750208"/>
                  </a:lnTo>
                  <a:lnTo>
                    <a:pt x="446671" y="2363368"/>
                  </a:lnTo>
                  <a:lnTo>
                    <a:pt x="678243" y="2363368"/>
                  </a:lnTo>
                  <a:lnTo>
                    <a:pt x="678243" y="2205888"/>
                  </a:lnTo>
                  <a:close/>
                </a:path>
                <a:path w="7533005" h="3771900">
                  <a:moveTo>
                    <a:pt x="1507261" y="2206155"/>
                  </a:moveTo>
                  <a:lnTo>
                    <a:pt x="1331277" y="2206155"/>
                  </a:lnTo>
                  <a:lnTo>
                    <a:pt x="1331277" y="2817025"/>
                  </a:lnTo>
                  <a:lnTo>
                    <a:pt x="1002461" y="2817025"/>
                  </a:lnTo>
                  <a:lnTo>
                    <a:pt x="1002461" y="2206155"/>
                  </a:lnTo>
                  <a:lnTo>
                    <a:pt x="826452" y="2206155"/>
                  </a:lnTo>
                  <a:lnTo>
                    <a:pt x="826452" y="2817025"/>
                  </a:lnTo>
                  <a:lnTo>
                    <a:pt x="826452" y="2970695"/>
                  </a:lnTo>
                  <a:lnTo>
                    <a:pt x="826452" y="3750475"/>
                  </a:lnTo>
                  <a:lnTo>
                    <a:pt x="1002461" y="3750475"/>
                  </a:lnTo>
                  <a:lnTo>
                    <a:pt x="1002461" y="2970695"/>
                  </a:lnTo>
                  <a:lnTo>
                    <a:pt x="1331277" y="2970695"/>
                  </a:lnTo>
                  <a:lnTo>
                    <a:pt x="1331277" y="3750475"/>
                  </a:lnTo>
                  <a:lnTo>
                    <a:pt x="1507261" y="3750475"/>
                  </a:lnTo>
                  <a:lnTo>
                    <a:pt x="1507261" y="2970695"/>
                  </a:lnTo>
                  <a:lnTo>
                    <a:pt x="1507261" y="2817025"/>
                  </a:lnTo>
                  <a:lnTo>
                    <a:pt x="1507261" y="2206155"/>
                  </a:lnTo>
                  <a:close/>
                </a:path>
                <a:path w="7533005" h="3771900">
                  <a:moveTo>
                    <a:pt x="1667624" y="20243"/>
                  </a:moveTo>
                  <a:lnTo>
                    <a:pt x="1378623" y="20243"/>
                  </a:lnTo>
                  <a:lnTo>
                    <a:pt x="1325778" y="799503"/>
                  </a:lnTo>
                  <a:lnTo>
                    <a:pt x="1286421" y="1564144"/>
                  </a:lnTo>
                  <a:lnTo>
                    <a:pt x="1191958" y="1564144"/>
                  </a:lnTo>
                  <a:lnTo>
                    <a:pt x="1180719" y="799503"/>
                  </a:lnTo>
                  <a:lnTo>
                    <a:pt x="1046911" y="31483"/>
                  </a:lnTo>
                  <a:lnTo>
                    <a:pt x="621868" y="31483"/>
                  </a:lnTo>
                  <a:lnTo>
                    <a:pt x="488048" y="799503"/>
                  </a:lnTo>
                  <a:lnTo>
                    <a:pt x="475678" y="1564144"/>
                  </a:lnTo>
                  <a:lnTo>
                    <a:pt x="381215" y="1564144"/>
                  </a:lnTo>
                  <a:lnTo>
                    <a:pt x="342976" y="799503"/>
                  </a:lnTo>
                  <a:lnTo>
                    <a:pt x="290144" y="20243"/>
                  </a:lnTo>
                  <a:lnTo>
                    <a:pt x="0" y="20243"/>
                  </a:lnTo>
                  <a:lnTo>
                    <a:pt x="156311" y="1819402"/>
                  </a:lnTo>
                  <a:lnTo>
                    <a:pt x="675830" y="1819402"/>
                  </a:lnTo>
                  <a:lnTo>
                    <a:pt x="751179" y="1290904"/>
                  </a:lnTo>
                  <a:lnTo>
                    <a:pt x="788289" y="277749"/>
                  </a:lnTo>
                  <a:lnTo>
                    <a:pt x="880491" y="277749"/>
                  </a:lnTo>
                  <a:lnTo>
                    <a:pt x="916482" y="1290904"/>
                  </a:lnTo>
                  <a:lnTo>
                    <a:pt x="992924" y="1819402"/>
                  </a:lnTo>
                  <a:lnTo>
                    <a:pt x="1511325" y="1819402"/>
                  </a:lnTo>
                  <a:lnTo>
                    <a:pt x="1667624" y="20243"/>
                  </a:lnTo>
                  <a:close/>
                </a:path>
                <a:path w="7533005" h="3771900">
                  <a:moveTo>
                    <a:pt x="2271496" y="2206345"/>
                  </a:moveTo>
                  <a:lnTo>
                    <a:pt x="1752765" y="2206345"/>
                  </a:lnTo>
                  <a:lnTo>
                    <a:pt x="1752765" y="2358745"/>
                  </a:lnTo>
                  <a:lnTo>
                    <a:pt x="1752765" y="2876905"/>
                  </a:lnTo>
                  <a:lnTo>
                    <a:pt x="1752765" y="3030575"/>
                  </a:lnTo>
                  <a:lnTo>
                    <a:pt x="1752765" y="3598265"/>
                  </a:lnTo>
                  <a:lnTo>
                    <a:pt x="1752765" y="3750665"/>
                  </a:lnTo>
                  <a:lnTo>
                    <a:pt x="2271496" y="3750665"/>
                  </a:lnTo>
                  <a:lnTo>
                    <a:pt x="2271496" y="3598265"/>
                  </a:lnTo>
                  <a:lnTo>
                    <a:pt x="1928774" y="3598265"/>
                  </a:lnTo>
                  <a:lnTo>
                    <a:pt x="1928774" y="3030575"/>
                  </a:lnTo>
                  <a:lnTo>
                    <a:pt x="2246007" y="3030575"/>
                  </a:lnTo>
                  <a:lnTo>
                    <a:pt x="2246007" y="2876905"/>
                  </a:lnTo>
                  <a:lnTo>
                    <a:pt x="1928774" y="2876905"/>
                  </a:lnTo>
                  <a:lnTo>
                    <a:pt x="1928774" y="2358745"/>
                  </a:lnTo>
                  <a:lnTo>
                    <a:pt x="2271496" y="2358745"/>
                  </a:lnTo>
                  <a:lnTo>
                    <a:pt x="2271496" y="2206345"/>
                  </a:lnTo>
                  <a:close/>
                </a:path>
                <a:path w="7533005" h="3771900">
                  <a:moveTo>
                    <a:pt x="2587447" y="19812"/>
                  </a:moveTo>
                  <a:lnTo>
                    <a:pt x="1839658" y="19812"/>
                  </a:lnTo>
                  <a:lnTo>
                    <a:pt x="1839658" y="275082"/>
                  </a:lnTo>
                  <a:lnTo>
                    <a:pt x="1839658" y="779272"/>
                  </a:lnTo>
                  <a:lnTo>
                    <a:pt x="1839658" y="1034542"/>
                  </a:lnTo>
                  <a:lnTo>
                    <a:pt x="1839658" y="1564132"/>
                  </a:lnTo>
                  <a:lnTo>
                    <a:pt x="1839658" y="1819402"/>
                  </a:lnTo>
                  <a:lnTo>
                    <a:pt x="2587447" y="1819402"/>
                  </a:lnTo>
                  <a:lnTo>
                    <a:pt x="2587447" y="1564132"/>
                  </a:lnTo>
                  <a:lnTo>
                    <a:pt x="2127516" y="1564132"/>
                  </a:lnTo>
                  <a:lnTo>
                    <a:pt x="2127516" y="1034542"/>
                  </a:lnTo>
                  <a:lnTo>
                    <a:pt x="2564968" y="1034542"/>
                  </a:lnTo>
                  <a:lnTo>
                    <a:pt x="2564968" y="779272"/>
                  </a:lnTo>
                  <a:lnTo>
                    <a:pt x="2127516" y="779272"/>
                  </a:lnTo>
                  <a:lnTo>
                    <a:pt x="2127516" y="275082"/>
                  </a:lnTo>
                  <a:lnTo>
                    <a:pt x="2587447" y="275082"/>
                  </a:lnTo>
                  <a:lnTo>
                    <a:pt x="2587447" y="19812"/>
                  </a:lnTo>
                  <a:close/>
                </a:path>
                <a:path w="7533005" h="3771900">
                  <a:moveTo>
                    <a:pt x="3427031" y="2206345"/>
                  </a:moveTo>
                  <a:lnTo>
                    <a:pt x="2903677" y="2206345"/>
                  </a:lnTo>
                  <a:lnTo>
                    <a:pt x="2903677" y="2358745"/>
                  </a:lnTo>
                  <a:lnTo>
                    <a:pt x="2903677" y="2876905"/>
                  </a:lnTo>
                  <a:lnTo>
                    <a:pt x="2903677" y="3030575"/>
                  </a:lnTo>
                  <a:lnTo>
                    <a:pt x="2903677" y="3750665"/>
                  </a:lnTo>
                  <a:lnTo>
                    <a:pt x="3079686" y="3750665"/>
                  </a:lnTo>
                  <a:lnTo>
                    <a:pt x="3079686" y="3030575"/>
                  </a:lnTo>
                  <a:lnTo>
                    <a:pt x="3401542" y="3030575"/>
                  </a:lnTo>
                  <a:lnTo>
                    <a:pt x="3401542" y="2876905"/>
                  </a:lnTo>
                  <a:lnTo>
                    <a:pt x="3079686" y="2876905"/>
                  </a:lnTo>
                  <a:lnTo>
                    <a:pt x="3079686" y="2358745"/>
                  </a:lnTo>
                  <a:lnTo>
                    <a:pt x="3427031" y="2358745"/>
                  </a:lnTo>
                  <a:lnTo>
                    <a:pt x="3427031" y="2206345"/>
                  </a:lnTo>
                  <a:close/>
                </a:path>
                <a:path w="7533005" h="3771900">
                  <a:moveTo>
                    <a:pt x="3663556" y="1819402"/>
                  </a:moveTo>
                  <a:lnTo>
                    <a:pt x="3609733" y="1403350"/>
                  </a:lnTo>
                  <a:lnTo>
                    <a:pt x="3576713" y="1148092"/>
                  </a:lnTo>
                  <a:lnTo>
                    <a:pt x="3463810" y="275501"/>
                  </a:lnTo>
                  <a:lnTo>
                    <a:pt x="3430790" y="20243"/>
                  </a:lnTo>
                  <a:lnTo>
                    <a:pt x="3300349" y="20243"/>
                  </a:lnTo>
                  <a:lnTo>
                    <a:pt x="3300349" y="1148092"/>
                  </a:lnTo>
                  <a:lnTo>
                    <a:pt x="3055213" y="1148092"/>
                  </a:lnTo>
                  <a:lnTo>
                    <a:pt x="3094571" y="755650"/>
                  </a:lnTo>
                  <a:lnTo>
                    <a:pt x="3128327" y="275501"/>
                  </a:lnTo>
                  <a:lnTo>
                    <a:pt x="3227273" y="275501"/>
                  </a:lnTo>
                  <a:lnTo>
                    <a:pt x="3260991" y="754519"/>
                  </a:lnTo>
                  <a:lnTo>
                    <a:pt x="3300349" y="1148092"/>
                  </a:lnTo>
                  <a:lnTo>
                    <a:pt x="3300349" y="20243"/>
                  </a:lnTo>
                  <a:lnTo>
                    <a:pt x="2924784" y="20243"/>
                  </a:lnTo>
                  <a:lnTo>
                    <a:pt x="2692006" y="1819402"/>
                  </a:lnTo>
                  <a:lnTo>
                    <a:pt x="2988894" y="1819402"/>
                  </a:lnTo>
                  <a:lnTo>
                    <a:pt x="3029369" y="1403350"/>
                  </a:lnTo>
                  <a:lnTo>
                    <a:pt x="3326231" y="1403350"/>
                  </a:lnTo>
                  <a:lnTo>
                    <a:pt x="3367824" y="1819402"/>
                  </a:lnTo>
                  <a:lnTo>
                    <a:pt x="3663556" y="1819402"/>
                  </a:lnTo>
                  <a:close/>
                </a:path>
                <a:path w="7533005" h="3771900">
                  <a:moveTo>
                    <a:pt x="4283824" y="2205901"/>
                  </a:moveTo>
                  <a:lnTo>
                    <a:pt x="4110164" y="2205901"/>
                  </a:lnTo>
                  <a:lnTo>
                    <a:pt x="4110164" y="3301238"/>
                  </a:lnTo>
                  <a:lnTo>
                    <a:pt x="4109478" y="3373996"/>
                  </a:lnTo>
                  <a:lnTo>
                    <a:pt x="4106913" y="3428758"/>
                  </a:lnTo>
                  <a:lnTo>
                    <a:pt x="4101668" y="3470287"/>
                  </a:lnTo>
                  <a:lnTo>
                    <a:pt x="4080065" y="3532797"/>
                  </a:lnTo>
                  <a:lnTo>
                    <a:pt x="4027652" y="3583165"/>
                  </a:lnTo>
                  <a:lnTo>
                    <a:pt x="3989197" y="3597275"/>
                  </a:lnTo>
                  <a:lnTo>
                    <a:pt x="3945737" y="3602266"/>
                  </a:lnTo>
                  <a:lnTo>
                    <a:pt x="3900589" y="3596919"/>
                  </a:lnTo>
                  <a:lnTo>
                    <a:pt x="3860635" y="3582009"/>
                  </a:lnTo>
                  <a:lnTo>
                    <a:pt x="3828504" y="3559276"/>
                  </a:lnTo>
                  <a:lnTo>
                    <a:pt x="3794785" y="3500526"/>
                  </a:lnTo>
                  <a:lnTo>
                    <a:pt x="3780625" y="3421938"/>
                  </a:lnTo>
                  <a:lnTo>
                    <a:pt x="3777602" y="3363976"/>
                  </a:lnTo>
                  <a:lnTo>
                    <a:pt x="3776700" y="3287331"/>
                  </a:lnTo>
                  <a:lnTo>
                    <a:pt x="3776700" y="2205901"/>
                  </a:lnTo>
                  <a:lnTo>
                    <a:pt x="3603015" y="2205901"/>
                  </a:lnTo>
                  <a:lnTo>
                    <a:pt x="3603015" y="3291967"/>
                  </a:lnTo>
                  <a:lnTo>
                    <a:pt x="3603891" y="3363912"/>
                  </a:lnTo>
                  <a:lnTo>
                    <a:pt x="3606584" y="3425723"/>
                  </a:lnTo>
                  <a:lnTo>
                    <a:pt x="3611219" y="3478631"/>
                  </a:lnTo>
                  <a:lnTo>
                    <a:pt x="3617925" y="3523831"/>
                  </a:lnTo>
                  <a:lnTo>
                    <a:pt x="3626815" y="3562553"/>
                  </a:lnTo>
                  <a:lnTo>
                    <a:pt x="3651643" y="3625418"/>
                  </a:lnTo>
                  <a:lnTo>
                    <a:pt x="3677539" y="3663404"/>
                  </a:lnTo>
                  <a:lnTo>
                    <a:pt x="3709352" y="3695865"/>
                  </a:lnTo>
                  <a:lnTo>
                    <a:pt x="3746741" y="3722700"/>
                  </a:lnTo>
                  <a:lnTo>
                    <a:pt x="3789413" y="3743795"/>
                  </a:lnTo>
                  <a:lnTo>
                    <a:pt x="3837013" y="3758996"/>
                  </a:lnTo>
                  <a:lnTo>
                    <a:pt x="3889222" y="3768217"/>
                  </a:lnTo>
                  <a:lnTo>
                    <a:pt x="3945737" y="3771315"/>
                  </a:lnTo>
                  <a:lnTo>
                    <a:pt x="3996474" y="3768420"/>
                  </a:lnTo>
                  <a:lnTo>
                    <a:pt x="4044226" y="3759885"/>
                  </a:lnTo>
                  <a:lnTo>
                    <a:pt x="4088625" y="3745915"/>
                  </a:lnTo>
                  <a:lnTo>
                    <a:pt x="4129265" y="3726738"/>
                  </a:lnTo>
                  <a:lnTo>
                    <a:pt x="4165777" y="3702570"/>
                  </a:lnTo>
                  <a:lnTo>
                    <a:pt x="4197794" y="3673627"/>
                  </a:lnTo>
                  <a:lnTo>
                    <a:pt x="4224921" y="3640112"/>
                  </a:lnTo>
                  <a:lnTo>
                    <a:pt x="4246791" y="3602266"/>
                  </a:lnTo>
                  <a:lnTo>
                    <a:pt x="4268736" y="3534676"/>
                  </a:lnTo>
                  <a:lnTo>
                    <a:pt x="4275734" y="3492271"/>
                  </a:lnTo>
                  <a:lnTo>
                    <a:pt x="4280395" y="3441369"/>
                  </a:lnTo>
                  <a:lnTo>
                    <a:pt x="4283011" y="3379914"/>
                  </a:lnTo>
                  <a:lnTo>
                    <a:pt x="4283824" y="3305860"/>
                  </a:lnTo>
                  <a:lnTo>
                    <a:pt x="4283824" y="2205901"/>
                  </a:lnTo>
                  <a:close/>
                </a:path>
                <a:path w="7533005" h="3771900">
                  <a:moveTo>
                    <a:pt x="4667720" y="20243"/>
                  </a:moveTo>
                  <a:lnTo>
                    <a:pt x="4369752" y="20243"/>
                  </a:lnTo>
                  <a:lnTo>
                    <a:pt x="4244949" y="952436"/>
                  </a:lnTo>
                  <a:lnTo>
                    <a:pt x="4217949" y="1564144"/>
                  </a:lnTo>
                  <a:lnTo>
                    <a:pt x="4120121" y="1564144"/>
                  </a:lnTo>
                  <a:lnTo>
                    <a:pt x="4093121" y="952436"/>
                  </a:lnTo>
                  <a:lnTo>
                    <a:pt x="3968305" y="20243"/>
                  </a:lnTo>
                  <a:lnTo>
                    <a:pt x="3670325" y="20243"/>
                  </a:lnTo>
                  <a:lnTo>
                    <a:pt x="3912095" y="1819402"/>
                  </a:lnTo>
                  <a:lnTo>
                    <a:pt x="4425975" y="1819402"/>
                  </a:lnTo>
                  <a:lnTo>
                    <a:pt x="4667720" y="20243"/>
                  </a:lnTo>
                  <a:close/>
                </a:path>
                <a:path w="7533005" h="3771900">
                  <a:moveTo>
                    <a:pt x="5073548" y="2205888"/>
                  </a:moveTo>
                  <a:lnTo>
                    <a:pt x="4432084" y="2205888"/>
                  </a:lnTo>
                  <a:lnTo>
                    <a:pt x="4432084" y="2363368"/>
                  </a:lnTo>
                  <a:lnTo>
                    <a:pt x="4668278" y="2363368"/>
                  </a:lnTo>
                  <a:lnTo>
                    <a:pt x="4668278" y="3750208"/>
                  </a:lnTo>
                  <a:lnTo>
                    <a:pt x="4841976" y="3750208"/>
                  </a:lnTo>
                  <a:lnTo>
                    <a:pt x="4841976" y="2363368"/>
                  </a:lnTo>
                  <a:lnTo>
                    <a:pt x="5073548" y="2363368"/>
                  </a:lnTo>
                  <a:lnTo>
                    <a:pt x="5073548" y="2205888"/>
                  </a:lnTo>
                  <a:close/>
                </a:path>
                <a:path w="7533005" h="3771900">
                  <a:moveTo>
                    <a:pt x="5114163" y="20243"/>
                  </a:moveTo>
                  <a:lnTo>
                    <a:pt x="4826305" y="20243"/>
                  </a:lnTo>
                  <a:lnTo>
                    <a:pt x="4826305" y="1819402"/>
                  </a:lnTo>
                  <a:lnTo>
                    <a:pt x="5114163" y="1819402"/>
                  </a:lnTo>
                  <a:lnTo>
                    <a:pt x="5114163" y="20243"/>
                  </a:lnTo>
                  <a:close/>
                </a:path>
                <a:path w="7533005" h="3771900">
                  <a:moveTo>
                    <a:pt x="5902566" y="2205901"/>
                  </a:moveTo>
                  <a:lnTo>
                    <a:pt x="5728906" y="2205901"/>
                  </a:lnTo>
                  <a:lnTo>
                    <a:pt x="5728906" y="3301238"/>
                  </a:lnTo>
                  <a:lnTo>
                    <a:pt x="5728220" y="3373996"/>
                  </a:lnTo>
                  <a:lnTo>
                    <a:pt x="5725642" y="3428758"/>
                  </a:lnTo>
                  <a:lnTo>
                    <a:pt x="5720397" y="3470287"/>
                  </a:lnTo>
                  <a:lnTo>
                    <a:pt x="5698795" y="3532797"/>
                  </a:lnTo>
                  <a:lnTo>
                    <a:pt x="5646394" y="3583165"/>
                  </a:lnTo>
                  <a:lnTo>
                    <a:pt x="5607926" y="3597275"/>
                  </a:lnTo>
                  <a:lnTo>
                    <a:pt x="5564467" y="3602266"/>
                  </a:lnTo>
                  <a:lnTo>
                    <a:pt x="5519318" y="3596919"/>
                  </a:lnTo>
                  <a:lnTo>
                    <a:pt x="5479377" y="3582009"/>
                  </a:lnTo>
                  <a:lnTo>
                    <a:pt x="5447246" y="3559276"/>
                  </a:lnTo>
                  <a:lnTo>
                    <a:pt x="5413514" y="3500526"/>
                  </a:lnTo>
                  <a:lnTo>
                    <a:pt x="5399367" y="3421938"/>
                  </a:lnTo>
                  <a:lnTo>
                    <a:pt x="5396344" y="3363976"/>
                  </a:lnTo>
                  <a:lnTo>
                    <a:pt x="5395442" y="3287331"/>
                  </a:lnTo>
                  <a:lnTo>
                    <a:pt x="5395442" y="2205901"/>
                  </a:lnTo>
                  <a:lnTo>
                    <a:pt x="5221744" y="2205901"/>
                  </a:lnTo>
                  <a:lnTo>
                    <a:pt x="5221744" y="3291967"/>
                  </a:lnTo>
                  <a:lnTo>
                    <a:pt x="5222621" y="3363912"/>
                  </a:lnTo>
                  <a:lnTo>
                    <a:pt x="5225313" y="3425723"/>
                  </a:lnTo>
                  <a:lnTo>
                    <a:pt x="5229961" y="3478631"/>
                  </a:lnTo>
                  <a:lnTo>
                    <a:pt x="5236667" y="3523831"/>
                  </a:lnTo>
                  <a:lnTo>
                    <a:pt x="5245557" y="3562553"/>
                  </a:lnTo>
                  <a:lnTo>
                    <a:pt x="5270385" y="3625418"/>
                  </a:lnTo>
                  <a:lnTo>
                    <a:pt x="5296281" y="3663404"/>
                  </a:lnTo>
                  <a:lnTo>
                    <a:pt x="5328082" y="3695865"/>
                  </a:lnTo>
                  <a:lnTo>
                    <a:pt x="5365483" y="3722700"/>
                  </a:lnTo>
                  <a:lnTo>
                    <a:pt x="5408142" y="3743795"/>
                  </a:lnTo>
                  <a:lnTo>
                    <a:pt x="5455742" y="3758996"/>
                  </a:lnTo>
                  <a:lnTo>
                    <a:pt x="5507964" y="3768217"/>
                  </a:lnTo>
                  <a:lnTo>
                    <a:pt x="5564467" y="3771315"/>
                  </a:lnTo>
                  <a:lnTo>
                    <a:pt x="5615216" y="3768420"/>
                  </a:lnTo>
                  <a:lnTo>
                    <a:pt x="5662968" y="3759885"/>
                  </a:lnTo>
                  <a:lnTo>
                    <a:pt x="5707354" y="3745915"/>
                  </a:lnTo>
                  <a:lnTo>
                    <a:pt x="5747994" y="3726738"/>
                  </a:lnTo>
                  <a:lnTo>
                    <a:pt x="5784520" y="3702570"/>
                  </a:lnTo>
                  <a:lnTo>
                    <a:pt x="5816536" y="3673627"/>
                  </a:lnTo>
                  <a:lnTo>
                    <a:pt x="5843663" y="3640112"/>
                  </a:lnTo>
                  <a:lnTo>
                    <a:pt x="5865533" y="3602266"/>
                  </a:lnTo>
                  <a:lnTo>
                    <a:pt x="5887478" y="3534676"/>
                  </a:lnTo>
                  <a:lnTo>
                    <a:pt x="5894463" y="3492271"/>
                  </a:lnTo>
                  <a:lnTo>
                    <a:pt x="5899137" y="3441369"/>
                  </a:lnTo>
                  <a:lnTo>
                    <a:pt x="5901753" y="3379914"/>
                  </a:lnTo>
                  <a:lnTo>
                    <a:pt x="5902566" y="3305860"/>
                  </a:lnTo>
                  <a:lnTo>
                    <a:pt x="5902566" y="2205901"/>
                  </a:lnTo>
                  <a:close/>
                </a:path>
                <a:path w="7533005" h="3771900">
                  <a:moveTo>
                    <a:pt x="6403937" y="20243"/>
                  </a:moveTo>
                  <a:lnTo>
                    <a:pt x="6114961" y="20243"/>
                  </a:lnTo>
                  <a:lnTo>
                    <a:pt x="6136322" y="751154"/>
                  </a:lnTo>
                  <a:lnTo>
                    <a:pt x="6186919" y="1564144"/>
                  </a:lnTo>
                  <a:lnTo>
                    <a:pt x="6092456" y="1564144"/>
                  </a:lnTo>
                  <a:lnTo>
                    <a:pt x="5959780" y="592607"/>
                  </a:lnTo>
                  <a:lnTo>
                    <a:pt x="5836069" y="20243"/>
                  </a:lnTo>
                  <a:lnTo>
                    <a:pt x="5348059" y="20243"/>
                  </a:lnTo>
                  <a:lnTo>
                    <a:pt x="5348059" y="1819402"/>
                  </a:lnTo>
                  <a:lnTo>
                    <a:pt x="5635930" y="1819402"/>
                  </a:lnTo>
                  <a:lnTo>
                    <a:pt x="5611203" y="1134605"/>
                  </a:lnTo>
                  <a:lnTo>
                    <a:pt x="5565089" y="273240"/>
                  </a:lnTo>
                  <a:lnTo>
                    <a:pt x="5664035" y="273240"/>
                  </a:lnTo>
                  <a:lnTo>
                    <a:pt x="5766359" y="1213307"/>
                  </a:lnTo>
                  <a:lnTo>
                    <a:pt x="5893422" y="1819402"/>
                  </a:lnTo>
                  <a:lnTo>
                    <a:pt x="6403937" y="1819402"/>
                  </a:lnTo>
                  <a:lnTo>
                    <a:pt x="6403937" y="20243"/>
                  </a:lnTo>
                  <a:close/>
                </a:path>
                <a:path w="7533005" h="3771900">
                  <a:moveTo>
                    <a:pt x="6845084" y="3750475"/>
                  </a:moveTo>
                  <a:lnTo>
                    <a:pt x="6523190" y="3004820"/>
                  </a:lnTo>
                  <a:lnTo>
                    <a:pt x="6567665" y="2995841"/>
                  </a:lnTo>
                  <a:lnTo>
                    <a:pt x="6576225" y="2993237"/>
                  </a:lnTo>
                  <a:lnTo>
                    <a:pt x="6632283" y="2970949"/>
                  </a:lnTo>
                  <a:lnTo>
                    <a:pt x="6688366" y="2924098"/>
                  </a:lnTo>
                  <a:lnTo>
                    <a:pt x="6713182" y="2892107"/>
                  </a:lnTo>
                  <a:lnTo>
                    <a:pt x="6734264" y="2855607"/>
                  </a:lnTo>
                  <a:lnTo>
                    <a:pt x="6751574" y="2814637"/>
                  </a:lnTo>
                  <a:lnTo>
                    <a:pt x="6765087" y="2769222"/>
                  </a:lnTo>
                  <a:lnTo>
                    <a:pt x="6774764" y="2719374"/>
                  </a:lnTo>
                  <a:lnTo>
                    <a:pt x="6780593" y="2665133"/>
                  </a:lnTo>
                  <a:lnTo>
                    <a:pt x="6782549" y="2606522"/>
                  </a:lnTo>
                  <a:lnTo>
                    <a:pt x="6779958" y="2543708"/>
                  </a:lnTo>
                  <a:lnTo>
                    <a:pt x="6772275" y="2485707"/>
                  </a:lnTo>
                  <a:lnTo>
                    <a:pt x="6759588" y="2432748"/>
                  </a:lnTo>
                  <a:lnTo>
                    <a:pt x="6742023" y="2385085"/>
                  </a:lnTo>
                  <a:lnTo>
                    <a:pt x="6719684" y="2342946"/>
                  </a:lnTo>
                  <a:lnTo>
                    <a:pt x="6692684" y="2306599"/>
                  </a:lnTo>
                  <a:lnTo>
                    <a:pt x="6661112" y="2276271"/>
                  </a:lnTo>
                  <a:lnTo>
                    <a:pt x="6625095" y="2252205"/>
                  </a:lnTo>
                  <a:lnTo>
                    <a:pt x="6601930" y="2240927"/>
                  </a:lnTo>
                  <a:lnTo>
                    <a:pt x="6601930" y="2622715"/>
                  </a:lnTo>
                  <a:lnTo>
                    <a:pt x="6597840" y="2686583"/>
                  </a:lnTo>
                  <a:lnTo>
                    <a:pt x="6586588" y="2746324"/>
                  </a:lnTo>
                  <a:lnTo>
                    <a:pt x="6569697" y="2796946"/>
                  </a:lnTo>
                  <a:lnTo>
                    <a:pt x="6548679" y="2833446"/>
                  </a:lnTo>
                  <a:lnTo>
                    <a:pt x="6484696" y="2873108"/>
                  </a:lnTo>
                  <a:lnTo>
                    <a:pt x="6438913" y="2883281"/>
                  </a:lnTo>
                  <a:lnTo>
                    <a:pt x="6384239" y="2886710"/>
                  </a:lnTo>
                  <a:lnTo>
                    <a:pt x="6335636" y="2886710"/>
                  </a:lnTo>
                  <a:lnTo>
                    <a:pt x="6335636" y="2356408"/>
                  </a:lnTo>
                  <a:lnTo>
                    <a:pt x="6391186" y="2356408"/>
                  </a:lnTo>
                  <a:lnTo>
                    <a:pt x="6438087" y="2358987"/>
                  </a:lnTo>
                  <a:lnTo>
                    <a:pt x="6478041" y="2366556"/>
                  </a:lnTo>
                  <a:lnTo>
                    <a:pt x="6537096" y="2395791"/>
                  </a:lnTo>
                  <a:lnTo>
                    <a:pt x="6576923" y="2463000"/>
                  </a:lnTo>
                  <a:lnTo>
                    <a:pt x="6590449" y="2510498"/>
                  </a:lnTo>
                  <a:lnTo>
                    <a:pt x="6598971" y="2564434"/>
                  </a:lnTo>
                  <a:lnTo>
                    <a:pt x="6601930" y="2622715"/>
                  </a:lnTo>
                  <a:lnTo>
                    <a:pt x="6601930" y="2240927"/>
                  </a:lnTo>
                  <a:lnTo>
                    <a:pt x="6548793" y="2220899"/>
                  </a:lnTo>
                  <a:lnTo>
                    <a:pt x="6504533" y="2212200"/>
                  </a:lnTo>
                  <a:lnTo>
                    <a:pt x="6451613" y="2207374"/>
                  </a:lnTo>
                  <a:lnTo>
                    <a:pt x="6386563" y="2205901"/>
                  </a:lnTo>
                  <a:lnTo>
                    <a:pt x="6152693" y="2205901"/>
                  </a:lnTo>
                  <a:lnTo>
                    <a:pt x="6152693" y="3750475"/>
                  </a:lnTo>
                  <a:lnTo>
                    <a:pt x="6335636" y="3750475"/>
                  </a:lnTo>
                  <a:lnTo>
                    <a:pt x="6335636" y="2993237"/>
                  </a:lnTo>
                  <a:lnTo>
                    <a:pt x="6657492" y="3750475"/>
                  </a:lnTo>
                  <a:lnTo>
                    <a:pt x="6845084" y="3750475"/>
                  </a:lnTo>
                  <a:close/>
                </a:path>
                <a:path w="7533005" h="3771900">
                  <a:moveTo>
                    <a:pt x="7528573" y="1159967"/>
                  </a:moveTo>
                  <a:lnTo>
                    <a:pt x="7528217" y="1113396"/>
                  </a:lnTo>
                  <a:lnTo>
                    <a:pt x="7527315" y="1067396"/>
                  </a:lnTo>
                  <a:lnTo>
                    <a:pt x="7525880" y="1021994"/>
                  </a:lnTo>
                  <a:lnTo>
                    <a:pt x="7523912" y="977176"/>
                  </a:lnTo>
                  <a:lnTo>
                    <a:pt x="7104469" y="977176"/>
                  </a:lnTo>
                  <a:lnTo>
                    <a:pt x="7104469" y="1229055"/>
                  </a:lnTo>
                  <a:lnTo>
                    <a:pt x="7242772" y="1229055"/>
                  </a:lnTo>
                  <a:lnTo>
                    <a:pt x="7243800" y="1246911"/>
                  </a:lnTo>
                  <a:lnTo>
                    <a:pt x="7245210" y="1285151"/>
                  </a:lnTo>
                  <a:lnTo>
                    <a:pt x="7245807" y="1326324"/>
                  </a:lnTo>
                  <a:lnTo>
                    <a:pt x="7245883" y="1347127"/>
                  </a:lnTo>
                  <a:lnTo>
                    <a:pt x="7245807" y="1367929"/>
                  </a:lnTo>
                  <a:lnTo>
                    <a:pt x="7245210" y="1409192"/>
                  </a:lnTo>
                  <a:lnTo>
                    <a:pt x="7243800" y="1447977"/>
                  </a:lnTo>
                  <a:lnTo>
                    <a:pt x="7237958" y="1500720"/>
                  </a:lnTo>
                  <a:lnTo>
                    <a:pt x="7216318" y="1553298"/>
                  </a:lnTo>
                  <a:lnTo>
                    <a:pt x="7177532" y="1584998"/>
                  </a:lnTo>
                  <a:lnTo>
                    <a:pt x="7114832" y="1600454"/>
                  </a:lnTo>
                  <a:lnTo>
                    <a:pt x="7074103" y="1602384"/>
                  </a:lnTo>
                  <a:lnTo>
                    <a:pt x="7034466" y="1600454"/>
                  </a:lnTo>
                  <a:lnTo>
                    <a:pt x="6973748" y="1584998"/>
                  </a:lnTo>
                  <a:lnTo>
                    <a:pt x="6936638" y="1553298"/>
                  </a:lnTo>
                  <a:lnTo>
                    <a:pt x="6916394" y="1500720"/>
                  </a:lnTo>
                  <a:lnTo>
                    <a:pt x="6910044" y="1412659"/>
                  </a:lnTo>
                  <a:lnTo>
                    <a:pt x="6908127" y="1358734"/>
                  </a:lnTo>
                  <a:lnTo>
                    <a:pt x="6906438" y="1304531"/>
                  </a:lnTo>
                  <a:lnTo>
                    <a:pt x="6904977" y="1250061"/>
                  </a:lnTo>
                  <a:lnTo>
                    <a:pt x="6903758" y="1195311"/>
                  </a:lnTo>
                  <a:lnTo>
                    <a:pt x="6902742" y="1140371"/>
                  </a:lnTo>
                  <a:lnTo>
                    <a:pt x="6901955" y="1085303"/>
                  </a:lnTo>
                  <a:lnTo>
                    <a:pt x="6901396" y="1030097"/>
                  </a:lnTo>
                  <a:lnTo>
                    <a:pt x="6901066" y="974750"/>
                  </a:lnTo>
                  <a:lnTo>
                    <a:pt x="6900951" y="919251"/>
                  </a:lnTo>
                  <a:lnTo>
                    <a:pt x="6901066" y="863752"/>
                  </a:lnTo>
                  <a:lnTo>
                    <a:pt x="6901396" y="808342"/>
                  </a:lnTo>
                  <a:lnTo>
                    <a:pt x="6901955" y="753021"/>
                  </a:lnTo>
                  <a:lnTo>
                    <a:pt x="6902742" y="697788"/>
                  </a:lnTo>
                  <a:lnTo>
                    <a:pt x="6903758" y="642632"/>
                  </a:lnTo>
                  <a:lnTo>
                    <a:pt x="6904977" y="587743"/>
                  </a:lnTo>
                  <a:lnTo>
                    <a:pt x="6906438" y="533260"/>
                  </a:lnTo>
                  <a:lnTo>
                    <a:pt x="6908127" y="479171"/>
                  </a:lnTo>
                  <a:lnTo>
                    <a:pt x="6910044" y="425488"/>
                  </a:lnTo>
                  <a:lnTo>
                    <a:pt x="6912191" y="372198"/>
                  </a:lnTo>
                  <a:lnTo>
                    <a:pt x="6924548" y="308813"/>
                  </a:lnTo>
                  <a:lnTo>
                    <a:pt x="6952678" y="267068"/>
                  </a:lnTo>
                  <a:lnTo>
                    <a:pt x="7000722" y="243878"/>
                  </a:lnTo>
                  <a:lnTo>
                    <a:pt x="7072985" y="236143"/>
                  </a:lnTo>
                  <a:lnTo>
                    <a:pt x="7110628" y="238074"/>
                  </a:lnTo>
                  <a:lnTo>
                    <a:pt x="7168807" y="253530"/>
                  </a:lnTo>
                  <a:lnTo>
                    <a:pt x="7205142" y="285242"/>
                  </a:lnTo>
                  <a:lnTo>
                    <a:pt x="7225106" y="337794"/>
                  </a:lnTo>
                  <a:lnTo>
                    <a:pt x="7230758" y="411314"/>
                  </a:lnTo>
                  <a:lnTo>
                    <a:pt x="7231812" y="449935"/>
                  </a:lnTo>
                  <a:lnTo>
                    <a:pt x="7232447" y="488061"/>
                  </a:lnTo>
                  <a:lnTo>
                    <a:pt x="7232447" y="563333"/>
                  </a:lnTo>
                  <a:lnTo>
                    <a:pt x="7231812" y="601459"/>
                  </a:lnTo>
                  <a:lnTo>
                    <a:pt x="7230758" y="640080"/>
                  </a:lnTo>
                  <a:lnTo>
                    <a:pt x="7229297" y="679183"/>
                  </a:lnTo>
                  <a:lnTo>
                    <a:pt x="7517155" y="679183"/>
                  </a:lnTo>
                  <a:lnTo>
                    <a:pt x="7519670" y="613549"/>
                  </a:lnTo>
                  <a:lnTo>
                    <a:pt x="7520508" y="542556"/>
                  </a:lnTo>
                  <a:lnTo>
                    <a:pt x="7519670" y="471855"/>
                  </a:lnTo>
                  <a:lnTo>
                    <a:pt x="7517155" y="407060"/>
                  </a:lnTo>
                  <a:lnTo>
                    <a:pt x="7511783" y="346964"/>
                  </a:lnTo>
                  <a:lnTo>
                    <a:pt x="7502741" y="291998"/>
                  </a:lnTo>
                  <a:lnTo>
                    <a:pt x="7490028" y="242150"/>
                  </a:lnTo>
                  <a:lnTo>
                    <a:pt x="7473645" y="197408"/>
                  </a:lnTo>
                  <a:lnTo>
                    <a:pt x="7453579" y="157784"/>
                  </a:lnTo>
                  <a:lnTo>
                    <a:pt x="7429843" y="123278"/>
                  </a:lnTo>
                  <a:lnTo>
                    <a:pt x="7402449" y="93891"/>
                  </a:lnTo>
                  <a:lnTo>
                    <a:pt x="7370661" y="68986"/>
                  </a:lnTo>
                  <a:lnTo>
                    <a:pt x="7333793" y="47904"/>
                  </a:lnTo>
                  <a:lnTo>
                    <a:pt x="7291819" y="30657"/>
                  </a:lnTo>
                  <a:lnTo>
                    <a:pt x="7244753" y="17246"/>
                  </a:lnTo>
                  <a:lnTo>
                    <a:pt x="7192594" y="7670"/>
                  </a:lnTo>
                  <a:lnTo>
                    <a:pt x="7135330" y="1917"/>
                  </a:lnTo>
                  <a:lnTo>
                    <a:pt x="7072985" y="0"/>
                  </a:lnTo>
                  <a:lnTo>
                    <a:pt x="7013232" y="1714"/>
                  </a:lnTo>
                  <a:lnTo>
                    <a:pt x="6958101" y="6832"/>
                  </a:lnTo>
                  <a:lnTo>
                    <a:pt x="6907606" y="15379"/>
                  </a:lnTo>
                  <a:lnTo>
                    <a:pt x="6861746" y="27343"/>
                  </a:lnTo>
                  <a:lnTo>
                    <a:pt x="6820535" y="42722"/>
                  </a:lnTo>
                  <a:lnTo>
                    <a:pt x="6775056" y="67259"/>
                  </a:lnTo>
                  <a:lnTo>
                    <a:pt x="6735915" y="98120"/>
                  </a:lnTo>
                  <a:lnTo>
                    <a:pt x="6703098" y="135293"/>
                  </a:lnTo>
                  <a:lnTo>
                    <a:pt x="6676618" y="178790"/>
                  </a:lnTo>
                  <a:lnTo>
                    <a:pt x="6659588" y="218427"/>
                  </a:lnTo>
                  <a:lnTo>
                    <a:pt x="6645846" y="262636"/>
                  </a:lnTo>
                  <a:lnTo>
                    <a:pt x="6635382" y="311442"/>
                  </a:lnTo>
                  <a:lnTo>
                    <a:pt x="6628206" y="364820"/>
                  </a:lnTo>
                  <a:lnTo>
                    <a:pt x="6624333" y="422795"/>
                  </a:lnTo>
                  <a:lnTo>
                    <a:pt x="6623037" y="467220"/>
                  </a:lnTo>
                  <a:lnTo>
                    <a:pt x="6621881" y="513219"/>
                  </a:lnTo>
                  <a:lnTo>
                    <a:pt x="6620878" y="560781"/>
                  </a:lnTo>
                  <a:lnTo>
                    <a:pt x="6620002" y="609917"/>
                  </a:lnTo>
                  <a:lnTo>
                    <a:pt x="6619253" y="660628"/>
                  </a:lnTo>
                  <a:lnTo>
                    <a:pt x="6618656" y="712381"/>
                  </a:lnTo>
                  <a:lnTo>
                    <a:pt x="6618186" y="764628"/>
                  </a:lnTo>
                  <a:lnTo>
                    <a:pt x="6617843" y="817359"/>
                  </a:lnTo>
                  <a:lnTo>
                    <a:pt x="6617640" y="870597"/>
                  </a:lnTo>
                  <a:lnTo>
                    <a:pt x="6617576" y="924318"/>
                  </a:lnTo>
                  <a:lnTo>
                    <a:pt x="6617640" y="978090"/>
                  </a:lnTo>
                  <a:lnTo>
                    <a:pt x="6617843" y="1031455"/>
                  </a:lnTo>
                  <a:lnTo>
                    <a:pt x="6618186" y="1084427"/>
                  </a:lnTo>
                  <a:lnTo>
                    <a:pt x="6618656" y="1136980"/>
                  </a:lnTo>
                  <a:lnTo>
                    <a:pt x="6619253" y="1189139"/>
                  </a:lnTo>
                  <a:lnTo>
                    <a:pt x="6620002" y="1240345"/>
                  </a:lnTo>
                  <a:lnTo>
                    <a:pt x="6620878" y="1290066"/>
                  </a:lnTo>
                  <a:lnTo>
                    <a:pt x="6621881" y="1338313"/>
                  </a:lnTo>
                  <a:lnTo>
                    <a:pt x="6623037" y="1385062"/>
                  </a:lnTo>
                  <a:lnTo>
                    <a:pt x="6624333" y="1430337"/>
                  </a:lnTo>
                  <a:lnTo>
                    <a:pt x="6627800" y="1486966"/>
                  </a:lnTo>
                  <a:lnTo>
                    <a:pt x="6634658" y="1539011"/>
                  </a:lnTo>
                  <a:lnTo>
                    <a:pt x="6644894" y="1586458"/>
                  </a:lnTo>
                  <a:lnTo>
                    <a:pt x="6658508" y="1629321"/>
                  </a:lnTo>
                  <a:lnTo>
                    <a:pt x="6675488" y="1667598"/>
                  </a:lnTo>
                  <a:lnTo>
                    <a:pt x="6701968" y="1709534"/>
                  </a:lnTo>
                  <a:lnTo>
                    <a:pt x="6734797" y="1745335"/>
                  </a:lnTo>
                  <a:lnTo>
                    <a:pt x="6773939" y="1775028"/>
                  </a:lnTo>
                  <a:lnTo>
                    <a:pt x="6819405" y="1798599"/>
                  </a:lnTo>
                  <a:lnTo>
                    <a:pt x="6860718" y="1813382"/>
                  </a:lnTo>
                  <a:lnTo>
                    <a:pt x="6906844" y="1824875"/>
                  </a:lnTo>
                  <a:lnTo>
                    <a:pt x="6957784" y="1833079"/>
                  </a:lnTo>
                  <a:lnTo>
                    <a:pt x="7013537" y="1838007"/>
                  </a:lnTo>
                  <a:lnTo>
                    <a:pt x="7074103" y="1839645"/>
                  </a:lnTo>
                  <a:lnTo>
                    <a:pt x="7137679" y="1837715"/>
                  </a:lnTo>
                  <a:lnTo>
                    <a:pt x="7196010" y="1831936"/>
                  </a:lnTo>
                  <a:lnTo>
                    <a:pt x="7249109" y="1822297"/>
                  </a:lnTo>
                  <a:lnTo>
                    <a:pt x="7296975" y="1808810"/>
                  </a:lnTo>
                  <a:lnTo>
                    <a:pt x="7339609" y="1791462"/>
                  </a:lnTo>
                  <a:lnTo>
                    <a:pt x="7377023" y="1770253"/>
                  </a:lnTo>
                  <a:lnTo>
                    <a:pt x="7409193" y="1745195"/>
                  </a:lnTo>
                  <a:lnTo>
                    <a:pt x="7436853" y="1715630"/>
                  </a:lnTo>
                  <a:lnTo>
                    <a:pt x="7460691" y="1680933"/>
                  </a:lnTo>
                  <a:lnTo>
                    <a:pt x="7480732" y="1641094"/>
                  </a:lnTo>
                  <a:lnTo>
                    <a:pt x="7496962" y="1596123"/>
                  </a:lnTo>
                  <a:lnTo>
                    <a:pt x="7509370" y="1545996"/>
                  </a:lnTo>
                  <a:lnTo>
                    <a:pt x="7517981" y="1490738"/>
                  </a:lnTo>
                  <a:lnTo>
                    <a:pt x="7522781" y="1430337"/>
                  </a:lnTo>
                  <a:lnTo>
                    <a:pt x="7524813" y="1377175"/>
                  </a:lnTo>
                  <a:lnTo>
                    <a:pt x="7526414" y="1322247"/>
                  </a:lnTo>
                  <a:lnTo>
                    <a:pt x="7527620" y="1265567"/>
                  </a:lnTo>
                  <a:lnTo>
                    <a:pt x="7528395" y="1207135"/>
                  </a:lnTo>
                  <a:lnTo>
                    <a:pt x="7528573" y="1159967"/>
                  </a:lnTo>
                  <a:close/>
                </a:path>
                <a:path w="7533005" h="3771900">
                  <a:moveTo>
                    <a:pt x="7532878" y="2206345"/>
                  </a:moveTo>
                  <a:lnTo>
                    <a:pt x="7014146" y="2206345"/>
                  </a:lnTo>
                  <a:lnTo>
                    <a:pt x="7014146" y="2358745"/>
                  </a:lnTo>
                  <a:lnTo>
                    <a:pt x="7014146" y="2876905"/>
                  </a:lnTo>
                  <a:lnTo>
                    <a:pt x="7014146" y="3030575"/>
                  </a:lnTo>
                  <a:lnTo>
                    <a:pt x="7014146" y="3598265"/>
                  </a:lnTo>
                  <a:lnTo>
                    <a:pt x="7014146" y="3750665"/>
                  </a:lnTo>
                  <a:lnTo>
                    <a:pt x="7532878" y="3750665"/>
                  </a:lnTo>
                  <a:lnTo>
                    <a:pt x="7532878" y="3598265"/>
                  </a:lnTo>
                  <a:lnTo>
                    <a:pt x="7190156" y="3598265"/>
                  </a:lnTo>
                  <a:lnTo>
                    <a:pt x="7190156" y="3030575"/>
                  </a:lnTo>
                  <a:lnTo>
                    <a:pt x="7507402" y="3030575"/>
                  </a:lnTo>
                  <a:lnTo>
                    <a:pt x="7507402" y="2876905"/>
                  </a:lnTo>
                  <a:lnTo>
                    <a:pt x="7190156" y="2876905"/>
                  </a:lnTo>
                  <a:lnTo>
                    <a:pt x="7190156" y="2358745"/>
                  </a:lnTo>
                  <a:lnTo>
                    <a:pt x="7532878" y="2358745"/>
                  </a:lnTo>
                  <a:lnTo>
                    <a:pt x="7532878" y="2206345"/>
                  </a:lnTo>
                  <a:close/>
                </a:path>
              </a:pathLst>
            </a:custGeom>
            <a:solidFill>
              <a:srgbClr val="EE312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80" name="object 1480"/>
            <p:cNvSpPr/>
            <p:nvPr/>
          </p:nvSpPr>
          <p:spPr>
            <a:xfrm>
              <a:off x="10431145" y="4843990"/>
              <a:ext cx="7560309" cy="480695"/>
            </a:xfrm>
            <a:custGeom>
              <a:avLst/>
              <a:gdLst/>
              <a:ahLst/>
              <a:cxnLst/>
              <a:rect l="l" t="t" r="r" b="b"/>
              <a:pathLst>
                <a:path w="7560309" h="480695">
                  <a:moveTo>
                    <a:pt x="352513" y="337362"/>
                  </a:moveTo>
                  <a:lnTo>
                    <a:pt x="345655" y="289153"/>
                  </a:lnTo>
                  <a:lnTo>
                    <a:pt x="326440" y="253860"/>
                  </a:lnTo>
                  <a:lnTo>
                    <a:pt x="288963" y="220560"/>
                  </a:lnTo>
                  <a:lnTo>
                    <a:pt x="243332" y="199186"/>
                  </a:lnTo>
                  <a:lnTo>
                    <a:pt x="208559" y="186766"/>
                  </a:lnTo>
                  <a:lnTo>
                    <a:pt x="197624" y="182829"/>
                  </a:lnTo>
                  <a:lnTo>
                    <a:pt x="159727" y="166306"/>
                  </a:lnTo>
                  <a:lnTo>
                    <a:pt x="134912" y="136410"/>
                  </a:lnTo>
                  <a:lnTo>
                    <a:pt x="134162" y="128244"/>
                  </a:lnTo>
                  <a:lnTo>
                    <a:pt x="135153" y="119265"/>
                  </a:lnTo>
                  <a:lnTo>
                    <a:pt x="168541" y="91338"/>
                  </a:lnTo>
                  <a:lnTo>
                    <a:pt x="192697" y="88785"/>
                  </a:lnTo>
                  <a:lnTo>
                    <a:pt x="205549" y="89446"/>
                  </a:lnTo>
                  <a:lnTo>
                    <a:pt x="251040" y="105270"/>
                  </a:lnTo>
                  <a:lnTo>
                    <a:pt x="282790" y="131521"/>
                  </a:lnTo>
                  <a:lnTo>
                    <a:pt x="350545" y="63804"/>
                  </a:lnTo>
                  <a:lnTo>
                    <a:pt x="320776" y="37820"/>
                  </a:lnTo>
                  <a:lnTo>
                    <a:pt x="284111" y="17754"/>
                  </a:lnTo>
                  <a:lnTo>
                    <a:pt x="241706" y="4940"/>
                  </a:lnTo>
                  <a:lnTo>
                    <a:pt x="194691" y="660"/>
                  </a:lnTo>
                  <a:lnTo>
                    <a:pt x="171615" y="1663"/>
                  </a:lnTo>
                  <a:lnTo>
                    <a:pt x="129197" y="9728"/>
                  </a:lnTo>
                  <a:lnTo>
                    <a:pt x="92151" y="25768"/>
                  </a:lnTo>
                  <a:lnTo>
                    <a:pt x="51638" y="63804"/>
                  </a:lnTo>
                  <a:lnTo>
                    <a:pt x="32219" y="117195"/>
                  </a:lnTo>
                  <a:lnTo>
                    <a:pt x="30924" y="138112"/>
                  </a:lnTo>
                  <a:lnTo>
                    <a:pt x="31673" y="154838"/>
                  </a:lnTo>
                  <a:lnTo>
                    <a:pt x="42760" y="196634"/>
                  </a:lnTo>
                  <a:lnTo>
                    <a:pt x="74015" y="235445"/>
                  </a:lnTo>
                  <a:lnTo>
                    <a:pt x="116763" y="261086"/>
                  </a:lnTo>
                  <a:lnTo>
                    <a:pt x="174409" y="283019"/>
                  </a:lnTo>
                  <a:lnTo>
                    <a:pt x="185305" y="286981"/>
                  </a:lnTo>
                  <a:lnTo>
                    <a:pt x="223532" y="304647"/>
                  </a:lnTo>
                  <a:lnTo>
                    <a:pt x="247878" y="337121"/>
                  </a:lnTo>
                  <a:lnTo>
                    <a:pt x="248589" y="345909"/>
                  </a:lnTo>
                  <a:lnTo>
                    <a:pt x="247459" y="355892"/>
                  </a:lnTo>
                  <a:lnTo>
                    <a:pt x="220586" y="384454"/>
                  </a:lnTo>
                  <a:lnTo>
                    <a:pt x="180200" y="391299"/>
                  </a:lnTo>
                  <a:lnTo>
                    <a:pt x="162674" y="390410"/>
                  </a:lnTo>
                  <a:lnTo>
                    <a:pt x="116763" y="377151"/>
                  </a:lnTo>
                  <a:lnTo>
                    <a:pt x="78574" y="349465"/>
                  </a:lnTo>
                  <a:lnTo>
                    <a:pt x="67081" y="337362"/>
                  </a:lnTo>
                  <a:lnTo>
                    <a:pt x="0" y="404444"/>
                  </a:lnTo>
                  <a:lnTo>
                    <a:pt x="35433" y="437667"/>
                  </a:lnTo>
                  <a:lnTo>
                    <a:pt x="74650" y="460997"/>
                  </a:lnTo>
                  <a:lnTo>
                    <a:pt x="119938" y="474814"/>
                  </a:lnTo>
                  <a:lnTo>
                    <a:pt x="173634" y="479412"/>
                  </a:lnTo>
                  <a:lnTo>
                    <a:pt x="213423" y="477050"/>
                  </a:lnTo>
                  <a:lnTo>
                    <a:pt x="279184" y="458152"/>
                  </a:lnTo>
                  <a:lnTo>
                    <a:pt x="325869" y="420916"/>
                  </a:lnTo>
                  <a:lnTo>
                    <a:pt x="349554" y="368795"/>
                  </a:lnTo>
                  <a:lnTo>
                    <a:pt x="352513" y="337362"/>
                  </a:lnTo>
                  <a:close/>
                </a:path>
                <a:path w="7560309" h="480695">
                  <a:moveTo>
                    <a:pt x="573481" y="7886"/>
                  </a:moveTo>
                  <a:lnTo>
                    <a:pt x="469569" y="7886"/>
                  </a:lnTo>
                  <a:lnTo>
                    <a:pt x="469569" y="472186"/>
                  </a:lnTo>
                  <a:lnTo>
                    <a:pt x="573481" y="472186"/>
                  </a:lnTo>
                  <a:lnTo>
                    <a:pt x="573481" y="7886"/>
                  </a:lnTo>
                  <a:close/>
                </a:path>
                <a:path w="7560309" h="480695">
                  <a:moveTo>
                    <a:pt x="1169301" y="209130"/>
                  </a:moveTo>
                  <a:lnTo>
                    <a:pt x="925309" y="209130"/>
                  </a:lnTo>
                  <a:lnTo>
                    <a:pt x="925309" y="296595"/>
                  </a:lnTo>
                  <a:lnTo>
                    <a:pt x="1057744" y="298704"/>
                  </a:lnTo>
                  <a:lnTo>
                    <a:pt x="1054722" y="309333"/>
                  </a:lnTo>
                  <a:lnTo>
                    <a:pt x="1029220" y="350939"/>
                  </a:lnTo>
                  <a:lnTo>
                    <a:pt x="988885" y="376682"/>
                  </a:lnTo>
                  <a:lnTo>
                    <a:pt x="935177" y="385381"/>
                  </a:lnTo>
                  <a:lnTo>
                    <a:pt x="915695" y="384213"/>
                  </a:lnTo>
                  <a:lnTo>
                    <a:pt x="864146" y="366636"/>
                  </a:lnTo>
                  <a:lnTo>
                    <a:pt x="825182" y="330568"/>
                  </a:lnTo>
                  <a:lnTo>
                    <a:pt x="802182" y="279666"/>
                  </a:lnTo>
                  <a:lnTo>
                    <a:pt x="797737" y="239382"/>
                  </a:lnTo>
                  <a:lnTo>
                    <a:pt x="798868" y="218351"/>
                  </a:lnTo>
                  <a:lnTo>
                    <a:pt x="807910" y="180378"/>
                  </a:lnTo>
                  <a:lnTo>
                    <a:pt x="837438" y="134493"/>
                  </a:lnTo>
                  <a:lnTo>
                    <a:pt x="882777" y="104876"/>
                  </a:lnTo>
                  <a:lnTo>
                    <a:pt x="939139" y="94703"/>
                  </a:lnTo>
                  <a:lnTo>
                    <a:pt x="957440" y="95631"/>
                  </a:lnTo>
                  <a:lnTo>
                    <a:pt x="1007198" y="109512"/>
                  </a:lnTo>
                  <a:lnTo>
                    <a:pt x="1048067" y="139649"/>
                  </a:lnTo>
                  <a:lnTo>
                    <a:pt x="1059472" y="153238"/>
                  </a:lnTo>
                  <a:lnTo>
                    <a:pt x="1118006" y="94703"/>
                  </a:lnTo>
                  <a:lnTo>
                    <a:pt x="1094003" y="48107"/>
                  </a:lnTo>
                  <a:lnTo>
                    <a:pt x="1048969" y="22034"/>
                  </a:lnTo>
                  <a:lnTo>
                    <a:pt x="997000" y="5511"/>
                  </a:lnTo>
                  <a:lnTo>
                    <a:pt x="939774" y="0"/>
                  </a:lnTo>
                  <a:lnTo>
                    <a:pt x="914234" y="1155"/>
                  </a:lnTo>
                  <a:lnTo>
                    <a:pt x="865733" y="10363"/>
                  </a:lnTo>
                  <a:lnTo>
                    <a:pt x="820928" y="28511"/>
                  </a:lnTo>
                  <a:lnTo>
                    <a:pt x="781316" y="53987"/>
                  </a:lnTo>
                  <a:lnTo>
                    <a:pt x="747382" y="86321"/>
                  </a:lnTo>
                  <a:lnTo>
                    <a:pt x="720750" y="124129"/>
                  </a:lnTo>
                  <a:lnTo>
                    <a:pt x="701929" y="167055"/>
                  </a:lnTo>
                  <a:lnTo>
                    <a:pt x="692378" y="214249"/>
                  </a:lnTo>
                  <a:lnTo>
                    <a:pt x="691197" y="239382"/>
                  </a:lnTo>
                  <a:lnTo>
                    <a:pt x="692353" y="264083"/>
                  </a:lnTo>
                  <a:lnTo>
                    <a:pt x="701738" y="311264"/>
                  </a:lnTo>
                  <a:lnTo>
                    <a:pt x="720204" y="354469"/>
                  </a:lnTo>
                  <a:lnTo>
                    <a:pt x="745998" y="392620"/>
                  </a:lnTo>
                  <a:lnTo>
                    <a:pt x="778713" y="425272"/>
                  </a:lnTo>
                  <a:lnTo>
                    <a:pt x="817359" y="451078"/>
                  </a:lnTo>
                  <a:lnTo>
                    <a:pt x="861466" y="469531"/>
                  </a:lnTo>
                  <a:lnTo>
                    <a:pt x="909307" y="478904"/>
                  </a:lnTo>
                  <a:lnTo>
                    <a:pt x="934504" y="480072"/>
                  </a:lnTo>
                  <a:lnTo>
                    <a:pt x="968032" y="478243"/>
                  </a:lnTo>
                  <a:lnTo>
                    <a:pt x="1029030" y="463613"/>
                  </a:lnTo>
                  <a:lnTo>
                    <a:pt x="1081532" y="434441"/>
                  </a:lnTo>
                  <a:lnTo>
                    <a:pt x="1122959" y="391198"/>
                  </a:lnTo>
                  <a:lnTo>
                    <a:pt x="1152461" y="334124"/>
                  </a:lnTo>
                  <a:lnTo>
                    <a:pt x="1167409" y="264248"/>
                  </a:lnTo>
                  <a:lnTo>
                    <a:pt x="1167434" y="264083"/>
                  </a:lnTo>
                  <a:lnTo>
                    <a:pt x="1167917" y="253860"/>
                  </a:lnTo>
                  <a:lnTo>
                    <a:pt x="1169301" y="224256"/>
                  </a:lnTo>
                  <a:lnTo>
                    <a:pt x="1169301" y="209130"/>
                  </a:lnTo>
                  <a:close/>
                </a:path>
                <a:path w="7560309" h="480695">
                  <a:moveTo>
                    <a:pt x="1744713" y="209130"/>
                  </a:moveTo>
                  <a:lnTo>
                    <a:pt x="1500720" y="209130"/>
                  </a:lnTo>
                  <a:lnTo>
                    <a:pt x="1500720" y="296595"/>
                  </a:lnTo>
                  <a:lnTo>
                    <a:pt x="1633156" y="298704"/>
                  </a:lnTo>
                  <a:lnTo>
                    <a:pt x="1630133" y="309333"/>
                  </a:lnTo>
                  <a:lnTo>
                    <a:pt x="1604632" y="350939"/>
                  </a:lnTo>
                  <a:lnTo>
                    <a:pt x="1564297" y="376682"/>
                  </a:lnTo>
                  <a:lnTo>
                    <a:pt x="1510601" y="385381"/>
                  </a:lnTo>
                  <a:lnTo>
                    <a:pt x="1491107" y="384213"/>
                  </a:lnTo>
                  <a:lnTo>
                    <a:pt x="1439557" y="366636"/>
                  </a:lnTo>
                  <a:lnTo>
                    <a:pt x="1400594" y="330568"/>
                  </a:lnTo>
                  <a:lnTo>
                    <a:pt x="1377594" y="279666"/>
                  </a:lnTo>
                  <a:lnTo>
                    <a:pt x="1373149" y="239382"/>
                  </a:lnTo>
                  <a:lnTo>
                    <a:pt x="1374279" y="218351"/>
                  </a:lnTo>
                  <a:lnTo>
                    <a:pt x="1383322" y="180378"/>
                  </a:lnTo>
                  <a:lnTo>
                    <a:pt x="1412849" y="134493"/>
                  </a:lnTo>
                  <a:lnTo>
                    <a:pt x="1458188" y="104876"/>
                  </a:lnTo>
                  <a:lnTo>
                    <a:pt x="1514551" y="94703"/>
                  </a:lnTo>
                  <a:lnTo>
                    <a:pt x="1532851" y="95631"/>
                  </a:lnTo>
                  <a:lnTo>
                    <a:pt x="1582610" y="109512"/>
                  </a:lnTo>
                  <a:lnTo>
                    <a:pt x="1623479" y="139649"/>
                  </a:lnTo>
                  <a:lnTo>
                    <a:pt x="1634883" y="153238"/>
                  </a:lnTo>
                  <a:lnTo>
                    <a:pt x="1693418" y="94703"/>
                  </a:lnTo>
                  <a:lnTo>
                    <a:pt x="1669415" y="48107"/>
                  </a:lnTo>
                  <a:lnTo>
                    <a:pt x="1624380" y="22034"/>
                  </a:lnTo>
                  <a:lnTo>
                    <a:pt x="1572412" y="5511"/>
                  </a:lnTo>
                  <a:lnTo>
                    <a:pt x="1515198" y="0"/>
                  </a:lnTo>
                  <a:lnTo>
                    <a:pt x="1489646" y="1155"/>
                  </a:lnTo>
                  <a:lnTo>
                    <a:pt x="1441145" y="10363"/>
                  </a:lnTo>
                  <a:lnTo>
                    <a:pt x="1396352" y="28511"/>
                  </a:lnTo>
                  <a:lnTo>
                    <a:pt x="1356728" y="53987"/>
                  </a:lnTo>
                  <a:lnTo>
                    <a:pt x="1322793" y="86321"/>
                  </a:lnTo>
                  <a:lnTo>
                    <a:pt x="1296162" y="124129"/>
                  </a:lnTo>
                  <a:lnTo>
                    <a:pt x="1277340" y="167055"/>
                  </a:lnTo>
                  <a:lnTo>
                    <a:pt x="1267802" y="214249"/>
                  </a:lnTo>
                  <a:lnTo>
                    <a:pt x="1266609" y="239382"/>
                  </a:lnTo>
                  <a:lnTo>
                    <a:pt x="1267764" y="264083"/>
                  </a:lnTo>
                  <a:lnTo>
                    <a:pt x="1277150" y="311264"/>
                  </a:lnTo>
                  <a:lnTo>
                    <a:pt x="1295615" y="354469"/>
                  </a:lnTo>
                  <a:lnTo>
                    <a:pt x="1321409" y="392620"/>
                  </a:lnTo>
                  <a:lnTo>
                    <a:pt x="1354124" y="425272"/>
                  </a:lnTo>
                  <a:lnTo>
                    <a:pt x="1392770" y="451078"/>
                  </a:lnTo>
                  <a:lnTo>
                    <a:pt x="1436878" y="469531"/>
                  </a:lnTo>
                  <a:lnTo>
                    <a:pt x="1484718" y="478904"/>
                  </a:lnTo>
                  <a:lnTo>
                    <a:pt x="1509928" y="480072"/>
                  </a:lnTo>
                  <a:lnTo>
                    <a:pt x="1543456" y="478243"/>
                  </a:lnTo>
                  <a:lnTo>
                    <a:pt x="1604441" y="463613"/>
                  </a:lnTo>
                  <a:lnTo>
                    <a:pt x="1656943" y="434441"/>
                  </a:lnTo>
                  <a:lnTo>
                    <a:pt x="1698371" y="391198"/>
                  </a:lnTo>
                  <a:lnTo>
                    <a:pt x="1727873" y="334124"/>
                  </a:lnTo>
                  <a:lnTo>
                    <a:pt x="1742821" y="264248"/>
                  </a:lnTo>
                  <a:lnTo>
                    <a:pt x="1742846" y="264083"/>
                  </a:lnTo>
                  <a:lnTo>
                    <a:pt x="1743329" y="253860"/>
                  </a:lnTo>
                  <a:lnTo>
                    <a:pt x="1744713" y="224256"/>
                  </a:lnTo>
                  <a:lnTo>
                    <a:pt x="1744713" y="209130"/>
                  </a:lnTo>
                  <a:close/>
                </a:path>
                <a:path w="7560309" h="480695">
                  <a:moveTo>
                    <a:pt x="2234666" y="472186"/>
                  </a:moveTo>
                  <a:lnTo>
                    <a:pt x="2089404" y="281470"/>
                  </a:lnTo>
                  <a:lnTo>
                    <a:pt x="2086610" y="277812"/>
                  </a:lnTo>
                  <a:lnTo>
                    <a:pt x="2090788" y="277202"/>
                  </a:lnTo>
                  <a:lnTo>
                    <a:pt x="2129434" y="264375"/>
                  </a:lnTo>
                  <a:lnTo>
                    <a:pt x="2173821" y="231140"/>
                  </a:lnTo>
                  <a:lnTo>
                    <a:pt x="2199462" y="183235"/>
                  </a:lnTo>
                  <a:lnTo>
                    <a:pt x="2204389" y="144030"/>
                  </a:lnTo>
                  <a:lnTo>
                    <a:pt x="2203170" y="124828"/>
                  </a:lnTo>
                  <a:lnTo>
                    <a:pt x="2184984" y="73660"/>
                  </a:lnTo>
                  <a:lnTo>
                    <a:pt x="2147201" y="34886"/>
                  </a:lnTo>
                  <a:lnTo>
                    <a:pt x="2112581" y="17703"/>
                  </a:lnTo>
                  <a:lnTo>
                    <a:pt x="2101151" y="14541"/>
                  </a:lnTo>
                  <a:lnTo>
                    <a:pt x="2101151" y="146659"/>
                  </a:lnTo>
                  <a:lnTo>
                    <a:pt x="2100084" y="159131"/>
                  </a:lnTo>
                  <a:lnTo>
                    <a:pt x="2074672" y="195173"/>
                  </a:lnTo>
                  <a:lnTo>
                    <a:pt x="2036699" y="203873"/>
                  </a:lnTo>
                  <a:lnTo>
                    <a:pt x="1963064" y="203873"/>
                  </a:lnTo>
                  <a:lnTo>
                    <a:pt x="1963064" y="88785"/>
                  </a:lnTo>
                  <a:lnTo>
                    <a:pt x="2037346" y="88785"/>
                  </a:lnTo>
                  <a:lnTo>
                    <a:pt x="2075154" y="98044"/>
                  </a:lnTo>
                  <a:lnTo>
                    <a:pt x="2100097" y="134696"/>
                  </a:lnTo>
                  <a:lnTo>
                    <a:pt x="2101151" y="146659"/>
                  </a:lnTo>
                  <a:lnTo>
                    <a:pt x="2101151" y="14541"/>
                  </a:lnTo>
                  <a:lnTo>
                    <a:pt x="2092921" y="12255"/>
                  </a:lnTo>
                  <a:lnTo>
                    <a:pt x="2071801" y="8978"/>
                  </a:lnTo>
                  <a:lnTo>
                    <a:pt x="2049208" y="7886"/>
                  </a:lnTo>
                  <a:lnTo>
                    <a:pt x="1963064" y="7886"/>
                  </a:lnTo>
                  <a:lnTo>
                    <a:pt x="1938693" y="7886"/>
                  </a:lnTo>
                  <a:lnTo>
                    <a:pt x="1859140" y="7886"/>
                  </a:lnTo>
                  <a:lnTo>
                    <a:pt x="1859140" y="472186"/>
                  </a:lnTo>
                  <a:lnTo>
                    <a:pt x="1963064" y="472186"/>
                  </a:lnTo>
                  <a:lnTo>
                    <a:pt x="1963064" y="281470"/>
                  </a:lnTo>
                  <a:lnTo>
                    <a:pt x="1973643" y="281470"/>
                  </a:lnTo>
                  <a:lnTo>
                    <a:pt x="2111654" y="472186"/>
                  </a:lnTo>
                  <a:lnTo>
                    <a:pt x="2234666" y="472186"/>
                  </a:lnTo>
                  <a:close/>
                </a:path>
                <a:path w="7560309" h="480695">
                  <a:moveTo>
                    <a:pt x="2742323" y="472186"/>
                  </a:moveTo>
                  <a:lnTo>
                    <a:pt x="2709545" y="388658"/>
                  </a:lnTo>
                  <a:lnTo>
                    <a:pt x="2676525" y="304482"/>
                  </a:lnTo>
                  <a:lnTo>
                    <a:pt x="2591384" y="87477"/>
                  </a:lnTo>
                  <a:lnTo>
                    <a:pt x="2572029" y="38138"/>
                  </a:lnTo>
                  <a:lnTo>
                    <a:pt x="2572029" y="304482"/>
                  </a:lnTo>
                  <a:lnTo>
                    <a:pt x="2451760" y="304482"/>
                  </a:lnTo>
                  <a:lnTo>
                    <a:pt x="2512606" y="139712"/>
                  </a:lnTo>
                  <a:lnTo>
                    <a:pt x="2572029" y="304482"/>
                  </a:lnTo>
                  <a:lnTo>
                    <a:pt x="2572029" y="38138"/>
                  </a:lnTo>
                  <a:lnTo>
                    <a:pt x="2560167" y="7886"/>
                  </a:lnTo>
                  <a:lnTo>
                    <a:pt x="2466124" y="7886"/>
                  </a:lnTo>
                  <a:lnTo>
                    <a:pt x="2282647" y="472186"/>
                  </a:lnTo>
                  <a:lnTo>
                    <a:pt x="2389848" y="472186"/>
                  </a:lnTo>
                  <a:lnTo>
                    <a:pt x="2420683" y="388658"/>
                  </a:lnTo>
                  <a:lnTo>
                    <a:pt x="2602382" y="388658"/>
                  </a:lnTo>
                  <a:lnTo>
                    <a:pt x="2632519" y="472186"/>
                  </a:lnTo>
                  <a:lnTo>
                    <a:pt x="2742323" y="472186"/>
                  </a:lnTo>
                  <a:close/>
                </a:path>
                <a:path w="7560309" h="480695">
                  <a:moveTo>
                    <a:pt x="3195459" y="155854"/>
                  </a:moveTo>
                  <a:lnTo>
                    <a:pt x="3190278" y="113030"/>
                  </a:lnTo>
                  <a:lnTo>
                    <a:pt x="3174746" y="76619"/>
                  </a:lnTo>
                  <a:lnTo>
                    <a:pt x="3150247" y="47269"/>
                  </a:lnTo>
                  <a:lnTo>
                    <a:pt x="3118180" y="25654"/>
                  </a:lnTo>
                  <a:lnTo>
                    <a:pt x="3091548" y="15557"/>
                  </a:lnTo>
                  <a:lnTo>
                    <a:pt x="3091548" y="155854"/>
                  </a:lnTo>
                  <a:lnTo>
                    <a:pt x="3090964" y="166014"/>
                  </a:lnTo>
                  <a:lnTo>
                    <a:pt x="3071571" y="205282"/>
                  </a:lnTo>
                  <a:lnTo>
                    <a:pt x="3032455" y="221805"/>
                  </a:lnTo>
                  <a:lnTo>
                    <a:pt x="3023146" y="222275"/>
                  </a:lnTo>
                  <a:lnTo>
                    <a:pt x="2947543" y="222275"/>
                  </a:lnTo>
                  <a:lnTo>
                    <a:pt x="2947543" y="88785"/>
                  </a:lnTo>
                  <a:lnTo>
                    <a:pt x="3023146" y="88785"/>
                  </a:lnTo>
                  <a:lnTo>
                    <a:pt x="3065018" y="100609"/>
                  </a:lnTo>
                  <a:lnTo>
                    <a:pt x="3089249" y="135813"/>
                  </a:lnTo>
                  <a:lnTo>
                    <a:pt x="3091548" y="155854"/>
                  </a:lnTo>
                  <a:lnTo>
                    <a:pt x="3091548" y="15557"/>
                  </a:lnTo>
                  <a:lnTo>
                    <a:pt x="3080283" y="12331"/>
                  </a:lnTo>
                  <a:lnTo>
                    <a:pt x="3059798" y="9004"/>
                  </a:lnTo>
                  <a:lnTo>
                    <a:pt x="3038284" y="7886"/>
                  </a:lnTo>
                  <a:lnTo>
                    <a:pt x="2947543" y="7886"/>
                  </a:lnTo>
                  <a:lnTo>
                    <a:pt x="2923184" y="7886"/>
                  </a:lnTo>
                  <a:lnTo>
                    <a:pt x="2843631" y="7886"/>
                  </a:lnTo>
                  <a:lnTo>
                    <a:pt x="2843631" y="472186"/>
                  </a:lnTo>
                  <a:lnTo>
                    <a:pt x="2947543" y="472186"/>
                  </a:lnTo>
                  <a:lnTo>
                    <a:pt x="2947543" y="303174"/>
                  </a:lnTo>
                  <a:lnTo>
                    <a:pt x="3038284" y="303174"/>
                  </a:lnTo>
                  <a:lnTo>
                    <a:pt x="3080283" y="298742"/>
                  </a:lnTo>
                  <a:lnTo>
                    <a:pt x="3118180" y="285419"/>
                  </a:lnTo>
                  <a:lnTo>
                    <a:pt x="3150247" y="263791"/>
                  </a:lnTo>
                  <a:lnTo>
                    <a:pt x="3174746" y="234442"/>
                  </a:lnTo>
                  <a:lnTo>
                    <a:pt x="3190278" y="198196"/>
                  </a:lnTo>
                  <a:lnTo>
                    <a:pt x="3194164" y="177787"/>
                  </a:lnTo>
                  <a:lnTo>
                    <a:pt x="3195459" y="155854"/>
                  </a:lnTo>
                  <a:close/>
                </a:path>
                <a:path w="7560309" h="480695">
                  <a:moveTo>
                    <a:pt x="3696551" y="7327"/>
                  </a:moveTo>
                  <a:lnTo>
                    <a:pt x="3591991" y="7327"/>
                  </a:lnTo>
                  <a:lnTo>
                    <a:pt x="3591991" y="188734"/>
                  </a:lnTo>
                  <a:lnTo>
                    <a:pt x="3408527" y="188734"/>
                  </a:lnTo>
                  <a:lnTo>
                    <a:pt x="3408527" y="7327"/>
                  </a:lnTo>
                  <a:lnTo>
                    <a:pt x="3304616" y="7327"/>
                  </a:lnTo>
                  <a:lnTo>
                    <a:pt x="3304616" y="188937"/>
                  </a:lnTo>
                  <a:lnTo>
                    <a:pt x="3304616" y="279107"/>
                  </a:lnTo>
                  <a:lnTo>
                    <a:pt x="3304616" y="472147"/>
                  </a:lnTo>
                  <a:lnTo>
                    <a:pt x="3408527" y="472147"/>
                  </a:lnTo>
                  <a:lnTo>
                    <a:pt x="3408527" y="279107"/>
                  </a:lnTo>
                  <a:lnTo>
                    <a:pt x="3367100" y="279107"/>
                  </a:lnTo>
                  <a:lnTo>
                    <a:pt x="3367100" y="278828"/>
                  </a:lnTo>
                  <a:lnTo>
                    <a:pt x="3408527" y="278828"/>
                  </a:lnTo>
                  <a:lnTo>
                    <a:pt x="3591991" y="278828"/>
                  </a:lnTo>
                  <a:lnTo>
                    <a:pt x="3591991" y="279107"/>
                  </a:lnTo>
                  <a:lnTo>
                    <a:pt x="3591991" y="472147"/>
                  </a:lnTo>
                  <a:lnTo>
                    <a:pt x="3696551" y="472147"/>
                  </a:lnTo>
                  <a:lnTo>
                    <a:pt x="3696551" y="279107"/>
                  </a:lnTo>
                  <a:lnTo>
                    <a:pt x="3626193" y="279107"/>
                  </a:lnTo>
                  <a:lnTo>
                    <a:pt x="3626193" y="278828"/>
                  </a:lnTo>
                  <a:lnTo>
                    <a:pt x="3696551" y="278828"/>
                  </a:lnTo>
                  <a:lnTo>
                    <a:pt x="3696551" y="188937"/>
                  </a:lnTo>
                  <a:lnTo>
                    <a:pt x="3696551" y="188734"/>
                  </a:lnTo>
                  <a:lnTo>
                    <a:pt x="3696551" y="7327"/>
                  </a:lnTo>
                  <a:close/>
                </a:path>
                <a:path w="7560309" h="480695">
                  <a:moveTo>
                    <a:pt x="4440326" y="472186"/>
                  </a:moveTo>
                  <a:lnTo>
                    <a:pt x="4407560" y="388658"/>
                  </a:lnTo>
                  <a:lnTo>
                    <a:pt x="4374540" y="304482"/>
                  </a:lnTo>
                  <a:lnTo>
                    <a:pt x="4289399" y="87477"/>
                  </a:lnTo>
                  <a:lnTo>
                    <a:pt x="4270032" y="38100"/>
                  </a:lnTo>
                  <a:lnTo>
                    <a:pt x="4270032" y="304482"/>
                  </a:lnTo>
                  <a:lnTo>
                    <a:pt x="4149775" y="304482"/>
                  </a:lnTo>
                  <a:lnTo>
                    <a:pt x="4210608" y="139712"/>
                  </a:lnTo>
                  <a:lnTo>
                    <a:pt x="4270032" y="304482"/>
                  </a:lnTo>
                  <a:lnTo>
                    <a:pt x="4270032" y="38100"/>
                  </a:lnTo>
                  <a:lnTo>
                    <a:pt x="4258183" y="7886"/>
                  </a:lnTo>
                  <a:lnTo>
                    <a:pt x="4164126" y="7886"/>
                  </a:lnTo>
                  <a:lnTo>
                    <a:pt x="3980662" y="472186"/>
                  </a:lnTo>
                  <a:lnTo>
                    <a:pt x="4087863" y="472186"/>
                  </a:lnTo>
                  <a:lnTo>
                    <a:pt x="4118699" y="388658"/>
                  </a:lnTo>
                  <a:lnTo>
                    <a:pt x="4300398" y="388658"/>
                  </a:lnTo>
                  <a:lnTo>
                    <a:pt x="4330535" y="472186"/>
                  </a:lnTo>
                  <a:lnTo>
                    <a:pt x="4440326" y="472186"/>
                  </a:lnTo>
                  <a:close/>
                </a:path>
                <a:path w="7560309" h="480695">
                  <a:moveTo>
                    <a:pt x="4852009" y="337362"/>
                  </a:moveTo>
                  <a:lnTo>
                    <a:pt x="4845164" y="289153"/>
                  </a:lnTo>
                  <a:lnTo>
                    <a:pt x="4825936" y="253860"/>
                  </a:lnTo>
                  <a:lnTo>
                    <a:pt x="4788459" y="220560"/>
                  </a:lnTo>
                  <a:lnTo>
                    <a:pt x="4742840" y="199186"/>
                  </a:lnTo>
                  <a:lnTo>
                    <a:pt x="4708068" y="186766"/>
                  </a:lnTo>
                  <a:lnTo>
                    <a:pt x="4697133" y="182829"/>
                  </a:lnTo>
                  <a:lnTo>
                    <a:pt x="4659236" y="166306"/>
                  </a:lnTo>
                  <a:lnTo>
                    <a:pt x="4634408" y="136410"/>
                  </a:lnTo>
                  <a:lnTo>
                    <a:pt x="4633671" y="128244"/>
                  </a:lnTo>
                  <a:lnTo>
                    <a:pt x="4634649" y="119265"/>
                  </a:lnTo>
                  <a:lnTo>
                    <a:pt x="4668037" y="91338"/>
                  </a:lnTo>
                  <a:lnTo>
                    <a:pt x="4692193" y="88785"/>
                  </a:lnTo>
                  <a:lnTo>
                    <a:pt x="4705045" y="89446"/>
                  </a:lnTo>
                  <a:lnTo>
                    <a:pt x="4750536" y="105270"/>
                  </a:lnTo>
                  <a:lnTo>
                    <a:pt x="4782299" y="131521"/>
                  </a:lnTo>
                  <a:lnTo>
                    <a:pt x="4850041" y="63804"/>
                  </a:lnTo>
                  <a:lnTo>
                    <a:pt x="4820272" y="37820"/>
                  </a:lnTo>
                  <a:lnTo>
                    <a:pt x="4783607" y="17754"/>
                  </a:lnTo>
                  <a:lnTo>
                    <a:pt x="4741202" y="4940"/>
                  </a:lnTo>
                  <a:lnTo>
                    <a:pt x="4694186" y="660"/>
                  </a:lnTo>
                  <a:lnTo>
                    <a:pt x="4671123" y="1663"/>
                  </a:lnTo>
                  <a:lnTo>
                    <a:pt x="4628705" y="9728"/>
                  </a:lnTo>
                  <a:lnTo>
                    <a:pt x="4591647" y="25768"/>
                  </a:lnTo>
                  <a:lnTo>
                    <a:pt x="4551146" y="63804"/>
                  </a:lnTo>
                  <a:lnTo>
                    <a:pt x="4531715" y="117195"/>
                  </a:lnTo>
                  <a:lnTo>
                    <a:pt x="4530433" y="138112"/>
                  </a:lnTo>
                  <a:lnTo>
                    <a:pt x="4531169" y="154838"/>
                  </a:lnTo>
                  <a:lnTo>
                    <a:pt x="4542256" y="196634"/>
                  </a:lnTo>
                  <a:lnTo>
                    <a:pt x="4573511" y="235445"/>
                  </a:lnTo>
                  <a:lnTo>
                    <a:pt x="4616259" y="261086"/>
                  </a:lnTo>
                  <a:lnTo>
                    <a:pt x="4673905" y="283019"/>
                  </a:lnTo>
                  <a:lnTo>
                    <a:pt x="4684801" y="286981"/>
                  </a:lnTo>
                  <a:lnTo>
                    <a:pt x="4723028" y="304647"/>
                  </a:lnTo>
                  <a:lnTo>
                    <a:pt x="4747374" y="337121"/>
                  </a:lnTo>
                  <a:lnTo>
                    <a:pt x="4748098" y="345909"/>
                  </a:lnTo>
                  <a:lnTo>
                    <a:pt x="4746968" y="355892"/>
                  </a:lnTo>
                  <a:lnTo>
                    <a:pt x="4720094" y="384454"/>
                  </a:lnTo>
                  <a:lnTo>
                    <a:pt x="4679696" y="391299"/>
                  </a:lnTo>
                  <a:lnTo>
                    <a:pt x="4662170" y="390410"/>
                  </a:lnTo>
                  <a:lnTo>
                    <a:pt x="4616259" y="377151"/>
                  </a:lnTo>
                  <a:lnTo>
                    <a:pt x="4578083" y="349465"/>
                  </a:lnTo>
                  <a:lnTo>
                    <a:pt x="4566590" y="337362"/>
                  </a:lnTo>
                  <a:lnTo>
                    <a:pt x="4499508" y="404444"/>
                  </a:lnTo>
                  <a:lnTo>
                    <a:pt x="4534941" y="437667"/>
                  </a:lnTo>
                  <a:lnTo>
                    <a:pt x="4574159" y="460997"/>
                  </a:lnTo>
                  <a:lnTo>
                    <a:pt x="4619447" y="474814"/>
                  </a:lnTo>
                  <a:lnTo>
                    <a:pt x="4673143" y="479412"/>
                  </a:lnTo>
                  <a:lnTo>
                    <a:pt x="4712932" y="477050"/>
                  </a:lnTo>
                  <a:lnTo>
                    <a:pt x="4778692" y="458152"/>
                  </a:lnTo>
                  <a:lnTo>
                    <a:pt x="4825377" y="420916"/>
                  </a:lnTo>
                  <a:lnTo>
                    <a:pt x="4849050" y="368795"/>
                  </a:lnTo>
                  <a:lnTo>
                    <a:pt x="4852009" y="337362"/>
                  </a:lnTo>
                  <a:close/>
                </a:path>
                <a:path w="7560309" h="480695">
                  <a:moveTo>
                    <a:pt x="5072989" y="7886"/>
                  </a:moveTo>
                  <a:lnTo>
                    <a:pt x="4969078" y="7886"/>
                  </a:lnTo>
                  <a:lnTo>
                    <a:pt x="4969078" y="472186"/>
                  </a:lnTo>
                  <a:lnTo>
                    <a:pt x="5072989" y="472186"/>
                  </a:lnTo>
                  <a:lnTo>
                    <a:pt x="5072989" y="7886"/>
                  </a:lnTo>
                  <a:close/>
                </a:path>
                <a:path w="7560309" h="480695">
                  <a:moveTo>
                    <a:pt x="5639841" y="472186"/>
                  </a:moveTo>
                  <a:lnTo>
                    <a:pt x="5607075" y="388658"/>
                  </a:lnTo>
                  <a:lnTo>
                    <a:pt x="5574055" y="304482"/>
                  </a:lnTo>
                  <a:lnTo>
                    <a:pt x="5488914" y="87477"/>
                  </a:lnTo>
                  <a:lnTo>
                    <a:pt x="5469547" y="38100"/>
                  </a:lnTo>
                  <a:lnTo>
                    <a:pt x="5469547" y="304482"/>
                  </a:lnTo>
                  <a:lnTo>
                    <a:pt x="5349291" y="304482"/>
                  </a:lnTo>
                  <a:lnTo>
                    <a:pt x="5410124" y="139712"/>
                  </a:lnTo>
                  <a:lnTo>
                    <a:pt x="5469547" y="304482"/>
                  </a:lnTo>
                  <a:lnTo>
                    <a:pt x="5469547" y="38100"/>
                  </a:lnTo>
                  <a:lnTo>
                    <a:pt x="5457698" y="7886"/>
                  </a:lnTo>
                  <a:lnTo>
                    <a:pt x="5363654" y="7886"/>
                  </a:lnTo>
                  <a:lnTo>
                    <a:pt x="5180177" y="472186"/>
                  </a:lnTo>
                  <a:lnTo>
                    <a:pt x="5287378" y="472186"/>
                  </a:lnTo>
                  <a:lnTo>
                    <a:pt x="5318214" y="388658"/>
                  </a:lnTo>
                  <a:lnTo>
                    <a:pt x="5499913" y="388658"/>
                  </a:lnTo>
                  <a:lnTo>
                    <a:pt x="5530050" y="472186"/>
                  </a:lnTo>
                  <a:lnTo>
                    <a:pt x="5639841" y="472186"/>
                  </a:lnTo>
                  <a:close/>
                </a:path>
                <a:path w="7560309" h="480695">
                  <a:moveTo>
                    <a:pt x="6211976" y="384073"/>
                  </a:moveTo>
                  <a:lnTo>
                    <a:pt x="6036729" y="384073"/>
                  </a:lnTo>
                  <a:lnTo>
                    <a:pt x="6129121" y="292646"/>
                  </a:lnTo>
                  <a:lnTo>
                    <a:pt x="6141923" y="279463"/>
                  </a:lnTo>
                  <a:lnTo>
                    <a:pt x="6172200" y="243332"/>
                  </a:lnTo>
                  <a:lnTo>
                    <a:pt x="6191186" y="209245"/>
                  </a:lnTo>
                  <a:lnTo>
                    <a:pt x="6201689" y="159842"/>
                  </a:lnTo>
                  <a:lnTo>
                    <a:pt x="6201994" y="149948"/>
                  </a:lnTo>
                  <a:lnTo>
                    <a:pt x="6202121" y="145999"/>
                  </a:lnTo>
                  <a:lnTo>
                    <a:pt x="6201016" y="126352"/>
                  </a:lnTo>
                  <a:lnTo>
                    <a:pt x="6200927" y="124675"/>
                  </a:lnTo>
                  <a:lnTo>
                    <a:pt x="6197346" y="104736"/>
                  </a:lnTo>
                  <a:lnTo>
                    <a:pt x="6183058" y="69062"/>
                  </a:lnTo>
                  <a:lnTo>
                    <a:pt x="6145200" y="28244"/>
                  </a:lnTo>
                  <a:lnTo>
                    <a:pt x="6109932" y="10655"/>
                  </a:lnTo>
                  <a:lnTo>
                    <a:pt x="6068161" y="1765"/>
                  </a:lnTo>
                  <a:lnTo>
                    <a:pt x="6044933" y="660"/>
                  </a:lnTo>
                  <a:lnTo>
                    <a:pt x="6017844" y="2133"/>
                  </a:lnTo>
                  <a:lnTo>
                    <a:pt x="5968682" y="13970"/>
                  </a:lnTo>
                  <a:lnTo>
                    <a:pt x="5926302" y="37617"/>
                  </a:lnTo>
                  <a:lnTo>
                    <a:pt x="5890946" y="72796"/>
                  </a:lnTo>
                  <a:lnTo>
                    <a:pt x="5875934" y="94703"/>
                  </a:lnTo>
                  <a:lnTo>
                    <a:pt x="5945657" y="155219"/>
                  </a:lnTo>
                  <a:lnTo>
                    <a:pt x="5955931" y="139611"/>
                  </a:lnTo>
                  <a:lnTo>
                    <a:pt x="5966434" y="126352"/>
                  </a:lnTo>
                  <a:lnTo>
                    <a:pt x="5999429" y="100393"/>
                  </a:lnTo>
                  <a:lnTo>
                    <a:pt x="6024054" y="93040"/>
                  </a:lnTo>
                  <a:lnTo>
                    <a:pt x="6023635" y="93040"/>
                  </a:lnTo>
                  <a:lnTo>
                    <a:pt x="6037707" y="92075"/>
                  </a:lnTo>
                  <a:lnTo>
                    <a:pt x="6050877" y="93040"/>
                  </a:lnTo>
                  <a:lnTo>
                    <a:pt x="6062789" y="95935"/>
                  </a:lnTo>
                  <a:lnTo>
                    <a:pt x="6095835" y="125857"/>
                  </a:lnTo>
                  <a:lnTo>
                    <a:pt x="6100191" y="149948"/>
                  </a:lnTo>
                  <a:lnTo>
                    <a:pt x="6100191" y="157835"/>
                  </a:lnTo>
                  <a:lnTo>
                    <a:pt x="6081433" y="199605"/>
                  </a:lnTo>
                  <a:lnTo>
                    <a:pt x="6055474" y="230174"/>
                  </a:lnTo>
                  <a:lnTo>
                    <a:pt x="5877255" y="414312"/>
                  </a:lnTo>
                  <a:lnTo>
                    <a:pt x="5877255" y="472186"/>
                  </a:lnTo>
                  <a:lnTo>
                    <a:pt x="6211976" y="472186"/>
                  </a:lnTo>
                  <a:lnTo>
                    <a:pt x="6211976" y="415632"/>
                  </a:lnTo>
                  <a:lnTo>
                    <a:pt x="6211976" y="384073"/>
                  </a:lnTo>
                  <a:close/>
                </a:path>
                <a:path w="7560309" h="480695">
                  <a:moveTo>
                    <a:pt x="6701917" y="240042"/>
                  </a:moveTo>
                  <a:lnTo>
                    <a:pt x="6695427" y="172313"/>
                  </a:lnTo>
                  <a:lnTo>
                    <a:pt x="6675945" y="113779"/>
                  </a:lnTo>
                  <a:lnTo>
                    <a:pt x="6645275" y="65938"/>
                  </a:lnTo>
                  <a:lnTo>
                    <a:pt x="6605244" y="30264"/>
                  </a:lnTo>
                  <a:lnTo>
                    <a:pt x="6598005" y="26225"/>
                  </a:lnTo>
                  <a:lnTo>
                    <a:pt x="6598005" y="239382"/>
                  </a:lnTo>
                  <a:lnTo>
                    <a:pt x="6597269" y="262737"/>
                  </a:lnTo>
                  <a:lnTo>
                    <a:pt x="6591351" y="303504"/>
                  </a:lnTo>
                  <a:lnTo>
                    <a:pt x="6572110" y="349872"/>
                  </a:lnTo>
                  <a:lnTo>
                    <a:pt x="6542748" y="378396"/>
                  </a:lnTo>
                  <a:lnTo>
                    <a:pt x="6503962" y="388010"/>
                  </a:lnTo>
                  <a:lnTo>
                    <a:pt x="6489967" y="386930"/>
                  </a:lnTo>
                  <a:lnTo>
                    <a:pt x="6453645" y="370903"/>
                  </a:lnTo>
                  <a:lnTo>
                    <a:pt x="6427394" y="336486"/>
                  </a:lnTo>
                  <a:lnTo>
                    <a:pt x="6412712" y="284111"/>
                  </a:lnTo>
                  <a:lnTo>
                    <a:pt x="6409931" y="240042"/>
                  </a:lnTo>
                  <a:lnTo>
                    <a:pt x="6409918" y="239382"/>
                  </a:lnTo>
                  <a:lnTo>
                    <a:pt x="6410617" y="216331"/>
                  </a:lnTo>
                  <a:lnTo>
                    <a:pt x="6416205" y="175882"/>
                  </a:lnTo>
                  <a:lnTo>
                    <a:pt x="6434836" y="129641"/>
                  </a:lnTo>
                  <a:lnTo>
                    <a:pt x="6464770" y="101511"/>
                  </a:lnTo>
                  <a:lnTo>
                    <a:pt x="6503314" y="92075"/>
                  </a:lnTo>
                  <a:lnTo>
                    <a:pt x="6517284" y="93116"/>
                  </a:lnTo>
                  <a:lnTo>
                    <a:pt x="6553301" y="108851"/>
                  </a:lnTo>
                  <a:lnTo>
                    <a:pt x="6579679" y="143065"/>
                  </a:lnTo>
                  <a:lnTo>
                    <a:pt x="6595046" y="195160"/>
                  </a:lnTo>
                  <a:lnTo>
                    <a:pt x="6598005" y="239382"/>
                  </a:lnTo>
                  <a:lnTo>
                    <a:pt x="6598005" y="26225"/>
                  </a:lnTo>
                  <a:lnTo>
                    <a:pt x="6582092" y="17310"/>
                  </a:lnTo>
                  <a:lnTo>
                    <a:pt x="6557391" y="8064"/>
                  </a:lnTo>
                  <a:lnTo>
                    <a:pt x="6531140" y="2514"/>
                  </a:lnTo>
                  <a:lnTo>
                    <a:pt x="6503314" y="660"/>
                  </a:lnTo>
                  <a:lnTo>
                    <a:pt x="6475768" y="2514"/>
                  </a:lnTo>
                  <a:lnTo>
                    <a:pt x="6425133" y="17310"/>
                  </a:lnTo>
                  <a:lnTo>
                    <a:pt x="6380848" y="46570"/>
                  </a:lnTo>
                  <a:lnTo>
                    <a:pt x="6345504" y="88341"/>
                  </a:lnTo>
                  <a:lnTo>
                    <a:pt x="6319964" y="141897"/>
                  </a:lnTo>
                  <a:lnTo>
                    <a:pt x="6306985" y="204647"/>
                  </a:lnTo>
                  <a:lnTo>
                    <a:pt x="6305359" y="239382"/>
                  </a:lnTo>
                  <a:lnTo>
                    <a:pt x="6306998" y="273850"/>
                  </a:lnTo>
                  <a:lnTo>
                    <a:pt x="6320168" y="336486"/>
                  </a:lnTo>
                  <a:lnTo>
                    <a:pt x="6345999" y="390296"/>
                  </a:lnTo>
                  <a:lnTo>
                    <a:pt x="6381674" y="432549"/>
                  </a:lnTo>
                  <a:lnTo>
                    <a:pt x="6426251" y="462407"/>
                  </a:lnTo>
                  <a:lnTo>
                    <a:pt x="6451155" y="471944"/>
                  </a:lnTo>
                  <a:lnTo>
                    <a:pt x="6451308" y="471944"/>
                  </a:lnTo>
                  <a:lnTo>
                    <a:pt x="6477152" y="477545"/>
                  </a:lnTo>
                  <a:lnTo>
                    <a:pt x="6477368" y="477545"/>
                  </a:lnTo>
                  <a:lnTo>
                    <a:pt x="6504635" y="479412"/>
                  </a:lnTo>
                  <a:lnTo>
                    <a:pt x="6532156" y="477545"/>
                  </a:lnTo>
                  <a:lnTo>
                    <a:pt x="6582626" y="462584"/>
                  </a:lnTo>
                  <a:lnTo>
                    <a:pt x="6626619" y="433031"/>
                  </a:lnTo>
                  <a:lnTo>
                    <a:pt x="6661798" y="391109"/>
                  </a:lnTo>
                  <a:lnTo>
                    <a:pt x="6687312" y="337578"/>
                  </a:lnTo>
                  <a:lnTo>
                    <a:pt x="6700304" y="274777"/>
                  </a:lnTo>
                  <a:lnTo>
                    <a:pt x="6701917" y="240042"/>
                  </a:lnTo>
                  <a:close/>
                </a:path>
                <a:path w="7560309" h="480695">
                  <a:moveTo>
                    <a:pt x="7126071" y="384073"/>
                  </a:moveTo>
                  <a:lnTo>
                    <a:pt x="6950824" y="384073"/>
                  </a:lnTo>
                  <a:lnTo>
                    <a:pt x="7043217" y="292646"/>
                  </a:lnTo>
                  <a:lnTo>
                    <a:pt x="7056018" y="279463"/>
                  </a:lnTo>
                  <a:lnTo>
                    <a:pt x="7086295" y="243332"/>
                  </a:lnTo>
                  <a:lnTo>
                    <a:pt x="7105294" y="209245"/>
                  </a:lnTo>
                  <a:lnTo>
                    <a:pt x="7115784" y="159842"/>
                  </a:lnTo>
                  <a:lnTo>
                    <a:pt x="7116204" y="145999"/>
                  </a:lnTo>
                  <a:lnTo>
                    <a:pt x="7115111" y="126352"/>
                  </a:lnTo>
                  <a:lnTo>
                    <a:pt x="7115022" y="124675"/>
                  </a:lnTo>
                  <a:lnTo>
                    <a:pt x="7105485" y="86194"/>
                  </a:lnTo>
                  <a:lnTo>
                    <a:pt x="7073963" y="39954"/>
                  </a:lnTo>
                  <a:lnTo>
                    <a:pt x="7024027" y="10655"/>
                  </a:lnTo>
                  <a:lnTo>
                    <a:pt x="6982257" y="1765"/>
                  </a:lnTo>
                  <a:lnTo>
                    <a:pt x="6959041" y="660"/>
                  </a:lnTo>
                  <a:lnTo>
                    <a:pt x="6931939" y="2133"/>
                  </a:lnTo>
                  <a:lnTo>
                    <a:pt x="6882778" y="13970"/>
                  </a:lnTo>
                  <a:lnTo>
                    <a:pt x="6840398" y="37617"/>
                  </a:lnTo>
                  <a:lnTo>
                    <a:pt x="6805041" y="72796"/>
                  </a:lnTo>
                  <a:lnTo>
                    <a:pt x="6790029" y="94703"/>
                  </a:lnTo>
                  <a:lnTo>
                    <a:pt x="6859740" y="155219"/>
                  </a:lnTo>
                  <a:lnTo>
                    <a:pt x="6870027" y="139611"/>
                  </a:lnTo>
                  <a:lnTo>
                    <a:pt x="6880530" y="126352"/>
                  </a:lnTo>
                  <a:lnTo>
                    <a:pt x="6913524" y="100393"/>
                  </a:lnTo>
                  <a:lnTo>
                    <a:pt x="6938150" y="93040"/>
                  </a:lnTo>
                  <a:lnTo>
                    <a:pt x="6937730" y="93040"/>
                  </a:lnTo>
                  <a:lnTo>
                    <a:pt x="6951802" y="92075"/>
                  </a:lnTo>
                  <a:lnTo>
                    <a:pt x="6964972" y="93040"/>
                  </a:lnTo>
                  <a:lnTo>
                    <a:pt x="6976885" y="95935"/>
                  </a:lnTo>
                  <a:lnTo>
                    <a:pt x="7009930" y="125857"/>
                  </a:lnTo>
                  <a:lnTo>
                    <a:pt x="7014286" y="149948"/>
                  </a:lnTo>
                  <a:lnTo>
                    <a:pt x="7014286" y="157835"/>
                  </a:lnTo>
                  <a:lnTo>
                    <a:pt x="6995528" y="199605"/>
                  </a:lnTo>
                  <a:lnTo>
                    <a:pt x="6969569" y="230174"/>
                  </a:lnTo>
                  <a:lnTo>
                    <a:pt x="6791350" y="414312"/>
                  </a:lnTo>
                  <a:lnTo>
                    <a:pt x="6791350" y="472186"/>
                  </a:lnTo>
                  <a:lnTo>
                    <a:pt x="7126071" y="472186"/>
                  </a:lnTo>
                  <a:lnTo>
                    <a:pt x="7126071" y="415632"/>
                  </a:lnTo>
                  <a:lnTo>
                    <a:pt x="7126071" y="384073"/>
                  </a:lnTo>
                  <a:close/>
                </a:path>
                <a:path w="7560309" h="480695">
                  <a:moveTo>
                    <a:pt x="7560107" y="316992"/>
                  </a:moveTo>
                  <a:lnTo>
                    <a:pt x="7554963" y="274154"/>
                  </a:lnTo>
                  <a:lnTo>
                    <a:pt x="7541273" y="240703"/>
                  </a:lnTo>
                  <a:lnTo>
                    <a:pt x="7539444" y="237083"/>
                  </a:lnTo>
                  <a:lnTo>
                    <a:pt x="7528192" y="220726"/>
                  </a:lnTo>
                  <a:lnTo>
                    <a:pt x="7522515" y="214388"/>
                  </a:lnTo>
                  <a:lnTo>
                    <a:pt x="7515174" y="206171"/>
                  </a:lnTo>
                  <a:lnTo>
                    <a:pt x="7500391" y="193433"/>
                  </a:lnTo>
                  <a:lnTo>
                    <a:pt x="7483856" y="182499"/>
                  </a:lnTo>
                  <a:lnTo>
                    <a:pt x="7465923" y="173723"/>
                  </a:lnTo>
                  <a:lnTo>
                    <a:pt x="7458875" y="171399"/>
                  </a:lnTo>
                  <a:lnTo>
                    <a:pt x="7458875" y="314350"/>
                  </a:lnTo>
                  <a:lnTo>
                    <a:pt x="7458291" y="324637"/>
                  </a:lnTo>
                  <a:lnTo>
                    <a:pt x="7444613" y="360578"/>
                  </a:lnTo>
                  <a:lnTo>
                    <a:pt x="7406995" y="386283"/>
                  </a:lnTo>
                  <a:lnTo>
                    <a:pt x="7387196" y="388670"/>
                  </a:lnTo>
                  <a:lnTo>
                    <a:pt x="7377519" y="388073"/>
                  </a:lnTo>
                  <a:lnTo>
                    <a:pt x="7336371" y="367703"/>
                  </a:lnTo>
                  <a:lnTo>
                    <a:pt x="7316737" y="324637"/>
                  </a:lnTo>
                  <a:lnTo>
                    <a:pt x="7316305" y="316992"/>
                  </a:lnTo>
                  <a:lnTo>
                    <a:pt x="7316267" y="316331"/>
                  </a:lnTo>
                  <a:lnTo>
                    <a:pt x="7316165" y="314350"/>
                  </a:lnTo>
                  <a:lnTo>
                    <a:pt x="7316737" y="303834"/>
                  </a:lnTo>
                  <a:lnTo>
                    <a:pt x="7318349" y="294601"/>
                  </a:lnTo>
                  <a:lnTo>
                    <a:pt x="7318451" y="293966"/>
                  </a:lnTo>
                  <a:lnTo>
                    <a:pt x="7343241" y="255435"/>
                  </a:lnTo>
                  <a:lnTo>
                    <a:pt x="7387196" y="240703"/>
                  </a:lnTo>
                  <a:lnTo>
                    <a:pt x="7397775" y="241287"/>
                  </a:lnTo>
                  <a:lnTo>
                    <a:pt x="7397521" y="241287"/>
                  </a:lnTo>
                  <a:lnTo>
                    <a:pt x="7407453" y="243078"/>
                  </a:lnTo>
                  <a:lnTo>
                    <a:pt x="7407249" y="243078"/>
                  </a:lnTo>
                  <a:lnTo>
                    <a:pt x="7415974" y="245872"/>
                  </a:lnTo>
                  <a:lnTo>
                    <a:pt x="7424331" y="249910"/>
                  </a:lnTo>
                  <a:lnTo>
                    <a:pt x="7453681" y="284568"/>
                  </a:lnTo>
                  <a:lnTo>
                    <a:pt x="7458875" y="314350"/>
                  </a:lnTo>
                  <a:lnTo>
                    <a:pt x="7458875" y="171399"/>
                  </a:lnTo>
                  <a:lnTo>
                    <a:pt x="7447013" y="167462"/>
                  </a:lnTo>
                  <a:lnTo>
                    <a:pt x="7427125" y="163703"/>
                  </a:lnTo>
                  <a:lnTo>
                    <a:pt x="7406259" y="162445"/>
                  </a:lnTo>
                  <a:lnTo>
                    <a:pt x="7394334" y="162839"/>
                  </a:lnTo>
                  <a:lnTo>
                    <a:pt x="7392975" y="162979"/>
                  </a:lnTo>
                  <a:lnTo>
                    <a:pt x="7504227" y="7886"/>
                  </a:lnTo>
                  <a:lnTo>
                    <a:pt x="7387196" y="7886"/>
                  </a:lnTo>
                  <a:lnTo>
                    <a:pt x="7256310" y="197942"/>
                  </a:lnTo>
                  <a:lnTo>
                    <a:pt x="7238187" y="227838"/>
                  </a:lnTo>
                  <a:lnTo>
                    <a:pt x="7225246" y="257632"/>
                  </a:lnTo>
                  <a:lnTo>
                    <a:pt x="7217473" y="287350"/>
                  </a:lnTo>
                  <a:lnTo>
                    <a:pt x="7214946" y="316331"/>
                  </a:lnTo>
                  <a:lnTo>
                    <a:pt x="7214883" y="316992"/>
                  </a:lnTo>
                  <a:lnTo>
                    <a:pt x="7216267" y="338480"/>
                  </a:lnTo>
                  <a:lnTo>
                    <a:pt x="7216305" y="339140"/>
                  </a:lnTo>
                  <a:lnTo>
                    <a:pt x="7220559" y="360222"/>
                  </a:lnTo>
                  <a:lnTo>
                    <a:pt x="7237565" y="399186"/>
                  </a:lnTo>
                  <a:lnTo>
                    <a:pt x="7264374" y="432244"/>
                  </a:lnTo>
                  <a:lnTo>
                    <a:pt x="7299401" y="457720"/>
                  </a:lnTo>
                  <a:lnTo>
                    <a:pt x="7341070" y="473989"/>
                  </a:lnTo>
                  <a:lnTo>
                    <a:pt x="7387844" y="479412"/>
                  </a:lnTo>
                  <a:lnTo>
                    <a:pt x="7411225" y="478066"/>
                  </a:lnTo>
                  <a:lnTo>
                    <a:pt x="7411453" y="478066"/>
                  </a:lnTo>
                  <a:lnTo>
                    <a:pt x="7433602" y="473989"/>
                  </a:lnTo>
                  <a:lnTo>
                    <a:pt x="7433792" y="473989"/>
                  </a:lnTo>
                  <a:lnTo>
                    <a:pt x="7455281" y="467029"/>
                  </a:lnTo>
                  <a:lnTo>
                    <a:pt x="7493711" y="445452"/>
                  </a:lnTo>
                  <a:lnTo>
                    <a:pt x="7524623" y="416026"/>
                  </a:lnTo>
                  <a:lnTo>
                    <a:pt x="7542352" y="388670"/>
                  </a:lnTo>
                  <a:lnTo>
                    <a:pt x="7547191" y="379590"/>
                  </a:lnTo>
                  <a:lnTo>
                    <a:pt x="7554392" y="359562"/>
                  </a:lnTo>
                  <a:lnTo>
                    <a:pt x="7558710" y="338480"/>
                  </a:lnTo>
                  <a:lnTo>
                    <a:pt x="7560107" y="316992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Archived xmlns="3fa00244-56bb-4583-b348-6dccedf0da9f">false</Archived>
    <ArchiverLinkFileType xmlns="3fa00244-56bb-4583-b348-6dccedf0da9f" xsi:nil="true"/>
    <_Flow_SignoffStatus xmlns="3fa00244-56bb-4583-b348-6dccedf0da9f" xsi:nil="true"/>
    <lcf76f155ced4ddcb4097134ff3c332f xmlns="3fa00244-56bb-4583-b348-6dccedf0da9f">
      <Terms xmlns="http://schemas.microsoft.com/office/infopath/2007/PartnerControls"/>
    </lcf76f155ced4ddcb4097134ff3c332f>
    <TaxCatchAll xmlns="1b4776ee-0c02-4645-88f0-0e957426af7a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417331A9ACDE04E9A1939199952CD9E" ma:contentTypeVersion="58" ma:contentTypeDescription="Create a new document." ma:contentTypeScope="" ma:versionID="ca2b9a7785cda99d4fbb295a57a4c24f">
  <xsd:schema xmlns:xsd="http://www.w3.org/2001/XMLSchema" xmlns:xs="http://www.w3.org/2001/XMLSchema" xmlns:p="http://schemas.microsoft.com/office/2006/metadata/properties" xmlns:ns2="1b4776ee-0c02-4645-88f0-0e957426af7a" xmlns:ns3="3fa00244-56bb-4583-b348-6dccedf0da9f" targetNamespace="http://schemas.microsoft.com/office/2006/metadata/properties" ma:root="true" ma:fieldsID="f884a0f6929a42c0bfef2ec006637369" ns2:_="" ns3:_="">
    <xsd:import namespace="1b4776ee-0c02-4645-88f0-0e957426af7a"/>
    <xsd:import namespace="3fa00244-56bb-4583-b348-6dccedf0da9f"/>
    <xsd:element name="properties">
      <xsd:complexType>
        <xsd:sequence>
          <xsd:element name="documentManagement">
            <xsd:complexType>
              <xsd:all>
                <xsd:element ref="ns2:SharedWithUsers" minOccurs="0"/>
                <xsd:element ref="ns2:SharedWithDetails" minOccurs="0"/>
                <xsd:element ref="ns3:MediaServiceMetadata" minOccurs="0"/>
                <xsd:element ref="ns3:MediaServiceFastMetadata" minOccurs="0"/>
                <xsd:element ref="ns3:MediaServiceDateTaken" minOccurs="0"/>
                <xsd:element ref="ns3:MediaServiceAutoTags" minOccurs="0"/>
                <xsd:element ref="ns3:MediaServiceLocation" minOccurs="0"/>
                <xsd:element ref="ns3:MediaServiceOCR" minOccurs="0"/>
                <xsd:element ref="ns3:MediaServiceEventHashCode" minOccurs="0"/>
                <xsd:element ref="ns3:MediaServiceGenerationTime" minOccurs="0"/>
                <xsd:element ref="ns3:MediaServiceAutoKeyPoints" minOccurs="0"/>
                <xsd:element ref="ns3:MediaServiceKeyPoints" minOccurs="0"/>
                <xsd:element ref="ns3:MediaLengthInSeconds" minOccurs="0"/>
                <xsd:element ref="ns3:lcf76f155ced4ddcb4097134ff3c332f" minOccurs="0"/>
                <xsd:element ref="ns2:TaxCatchAll" minOccurs="0"/>
                <xsd:element ref="ns3:MediaServiceObjectDetectorVersions" minOccurs="0"/>
                <xsd:element ref="ns3:MediaServiceSearchProperties" minOccurs="0"/>
                <xsd:element ref="ns3:_Flow_SignoffStatus" minOccurs="0"/>
                <xsd:element ref="ns3:Archived" minOccurs="0"/>
                <xsd:element ref="ns3:ArchiverLinkFileType" minOccurs="0"/>
                <xsd:element ref="ns3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b4776ee-0c02-4645-88f0-0e957426af7a" elementFormDefault="qualified">
    <xsd:import namespace="http://schemas.microsoft.com/office/2006/documentManagement/types"/>
    <xsd:import namespace="http://schemas.microsoft.com/office/infopath/2007/PartnerControls"/>
    <xsd:element name="SharedWithUsers" ma:index="8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9" nillable="true" ma:displayName="Shared With Details" ma:description="" ma:internalName="SharedWithDetails" ma:readOnly="true">
      <xsd:simpleType>
        <xsd:restriction base="dms:Note">
          <xsd:maxLength value="255"/>
        </xsd:restriction>
      </xsd:simpleType>
    </xsd:element>
    <xsd:element name="TaxCatchAll" ma:index="23" nillable="true" ma:displayName="Taxonomy Catch All Column" ma:hidden="true" ma:list="{c64eebb1-04cc-4e77-b0ee-ade723828e8a}" ma:internalName="TaxCatchAll" ma:showField="CatchAllData" ma:web="1b4776ee-0c02-4645-88f0-0e957426af7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fa00244-56bb-4583-b348-6dccedf0da9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10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11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DateTaken" ma:index="12" nillable="true" ma:displayName="MediaServiceDateTaken" ma:description="" ma:hidden="true" ma:internalName="MediaServiceDateTaken" ma:readOnly="true">
      <xsd:simpleType>
        <xsd:restriction base="dms:Text"/>
      </xsd:simpleType>
    </xsd:element>
    <xsd:element name="MediaServiceAutoTags" ma:index="13" nillable="true" ma:displayName="MediaServiceAutoTags" ma:description="" ma:internalName="MediaServiceAutoTags" ma:readOnly="true">
      <xsd:simpleType>
        <xsd:restriction base="dms:Text"/>
      </xsd:simpleType>
    </xsd:element>
    <xsd:element name="MediaServiceLocation" ma:index="14" nillable="true" ma:displayName="MediaServiceLocation" ma:description="" ma:internalName="MediaServiceLocation" ma:readOnly="true">
      <xsd:simpleType>
        <xsd:restriction base="dms:Text"/>
      </xsd:simpleType>
    </xsd:element>
    <xsd:element name="MediaServiceOCR" ma:index="15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7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8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9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20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2" nillable="true" ma:taxonomy="true" ma:internalName="lcf76f155ced4ddcb4097134ff3c332f" ma:taxonomyFieldName="MediaServiceImageTags" ma:displayName="Image Tags" ma:readOnly="false" ma:fieldId="{5cf76f15-5ced-4ddc-b409-7134ff3c332f}" ma:taxonomyMulti="true" ma:sspId="4d9e86c8-2d32-41f1-97d4-82699fef5085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_Flow_SignoffStatus" ma:index="26" nillable="true" ma:displayName="Sign-off status" ma:internalName="Sign_x002d_off_x0020_status">
      <xsd:simpleType>
        <xsd:restriction base="dms:Text"/>
      </xsd:simpleType>
    </xsd:element>
    <xsd:element name="Archived" ma:index="27" nillable="true" ma:displayName="Archived" ma:default="0" ma:internalName="Archived">
      <xsd:simpleType>
        <xsd:restriction base="dms:Boolean"/>
      </xsd:simpleType>
    </xsd:element>
    <xsd:element name="ArchiverLinkFileType" ma:index="28" nillable="true" ma:displayName="ArchiverLinkFileType" ma:hidden="true" ma:internalName="ArchiverLinkFileType">
      <xsd:simpleType>
        <xsd:restriction base="dms:Text"/>
      </xsd:simpleType>
    </xsd:element>
    <xsd:element name="MediaServiceBillingMetadata" ma:index="29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6443A688-A580-4984-84C0-5999A2956E0A}">
  <ds:schemaRefs>
    <ds:schemaRef ds:uri="http://purl.org/dc/terms/"/>
    <ds:schemaRef ds:uri="3fa00244-56bb-4583-b348-6dccedf0da9f"/>
    <ds:schemaRef ds:uri="http://purl.org/dc/dcmitype/"/>
    <ds:schemaRef ds:uri="http://purl.org/dc/elements/1.1/"/>
    <ds:schemaRef ds:uri="http://www.w3.org/XML/1998/namespace"/>
    <ds:schemaRef ds:uri="http://schemas.microsoft.com/office/2006/metadata/properties"/>
    <ds:schemaRef ds:uri="http://schemas.microsoft.com/office/infopath/2007/PartnerControls"/>
    <ds:schemaRef ds:uri="http://schemas.microsoft.com/office/2006/documentManagement/types"/>
    <ds:schemaRef ds:uri="http://schemas.openxmlformats.org/package/2006/metadata/core-properties"/>
    <ds:schemaRef ds:uri="1b4776ee-0c02-4645-88f0-0e957426af7a"/>
  </ds:schemaRefs>
</ds:datastoreItem>
</file>

<file path=customXml/itemProps2.xml><?xml version="1.0" encoding="utf-8"?>
<ds:datastoreItem xmlns:ds="http://schemas.openxmlformats.org/officeDocument/2006/customXml" ds:itemID="{4A814D86-DB5F-4500-8D83-B1EF663D300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DB7A1F83-C4D8-4069-AA03-94842E5C264E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b4776ee-0c02-4645-88f0-0e957426af7a"/>
    <ds:schemaRef ds:uri="3fa00244-56bb-4583-b348-6dccedf0da9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</TotalTime>
  <Words>4</Words>
  <Application>Microsoft Office PowerPoint</Application>
  <PresentationFormat>Custom</PresentationFormat>
  <Paragraphs>2</Paragraphs>
  <Slides>10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10</vt:i4>
      </vt:variant>
    </vt:vector>
  </HeadingPairs>
  <TitlesOfParts>
    <vt:vector size="16" baseType="lpstr">
      <vt:lpstr>Arial</vt:lpstr>
      <vt:lpstr>Calibri</vt:lpstr>
      <vt:lpstr>Mont Heavy</vt:lpstr>
      <vt:lpstr>Montserrat SemiBold</vt:lpstr>
      <vt:lpstr>Office Theme</vt:lpstr>
      <vt:lpstr>Custom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SECTION TITLE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</dc:creator>
  <cp:lastModifiedBy>ADMIN</cp:lastModifiedBy>
  <cp:revision>12</cp:revision>
  <dcterms:created xsi:type="dcterms:W3CDTF">2025-11-14T04:40:46Z</dcterms:created>
  <dcterms:modified xsi:type="dcterms:W3CDTF">2026-08-24T07:12:52Z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2025-11-14T00:00:00Z</vt:filetime>
  </property>
  <property fmtid="{D5CDD505-2E9C-101B-9397-08002B2CF9AE}" pid="3" name="Creator">
    <vt:lpwstr>Adobe InDesign 21.0 (Macintosh)</vt:lpwstr>
  </property>
  <property fmtid="{D5CDD505-2E9C-101B-9397-08002B2CF9AE}" pid="4" name="LastSaved">
    <vt:filetime>2025-11-14T00:00:00Z</vt:filetime>
  </property>
  <property fmtid="{D5CDD505-2E9C-101B-9397-08002B2CF9AE}" pid="5" name="Producer">
    <vt:lpwstr>Adobe PDF Library 18.0</vt:lpwstr>
  </property>
  <property fmtid="{D5CDD505-2E9C-101B-9397-08002B2CF9AE}" pid="6" name="MediaServiceImageTags">
    <vt:lpwstr/>
  </property>
  <property fmtid="{D5CDD505-2E9C-101B-9397-08002B2CF9AE}" pid="7" name="ContentTypeId">
    <vt:lpwstr>0x0101003417331A9ACDE04E9A1939199952CD9E</vt:lpwstr>
  </property>
</Properties>
</file>